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5.xml" ContentType="application/inkml+xml"/>
  <Override PartName="/ppt/notesSlides/notesSlide35.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ink/ink37.xml" ContentType="application/inkml+xml"/>
  <Override PartName="/ppt/notesSlides/notesSlide38.xml" ContentType="application/vnd.openxmlformats-officedocument.presentationml.notesSlide+xml"/>
  <Override PartName="/ppt/ink/ink38.xml" ContentType="application/inkml+xml"/>
  <Override PartName="/ppt/notesSlides/notesSlide3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40.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52.xml" ContentType="application/inkml+xml"/>
  <Override PartName="/ppt/ink/ink5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62"/>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 id="2134805046" r:id="rId48"/>
    <p:sldId id="2134805047" r:id="rId49"/>
    <p:sldId id="2134805048" r:id="rId50"/>
    <p:sldId id="2134805049" r:id="rId51"/>
    <p:sldId id="2134805050" r:id="rId52"/>
    <p:sldId id="2134805051" r:id="rId53"/>
    <p:sldId id="2134805052" r:id="rId54"/>
    <p:sldId id="2134805053" r:id="rId55"/>
    <p:sldId id="2134805054" r:id="rId56"/>
    <p:sldId id="2134805055" r:id="rId57"/>
    <p:sldId id="2134805056" r:id="rId58"/>
    <p:sldId id="2134805057" r:id="rId59"/>
    <p:sldId id="2134805058" r:id="rId60"/>
    <p:sldId id="2134805059" r:id="rId61"/>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81"/>
    <a:srgbClr val="F44336"/>
    <a:srgbClr val="4DA195"/>
    <a:srgbClr val="18E4E4"/>
    <a:srgbClr val="FFFFFF"/>
    <a:srgbClr val="404040"/>
    <a:srgbClr val="F9F9F9"/>
    <a:srgbClr val="FFF5DD"/>
    <a:srgbClr val="FFFDF7"/>
    <a:srgbClr val="08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6242" autoAdjust="0"/>
  </p:normalViewPr>
  <p:slideViewPr>
    <p:cSldViewPr snapToGrid="0">
      <p:cViewPr>
        <p:scale>
          <a:sx n="150" d="100"/>
          <a:sy n="150" d="100"/>
        </p:scale>
        <p:origin x="1262" y="9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microsoft.com/office/2016/11/relationships/changesInfo" Target="changesInfos/changesInfo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4:52:13.047"/>
    </inkml:context>
    <inkml:brush xml:id="br0">
      <inkml:brushProperty name="width" value="0.05" units="cm"/>
      <inkml:brushProperty name="height" value="0.05" units="cm"/>
      <inkml:brushProperty name="color" value="#E71224"/>
    </inkml:brush>
  </inkml:definitions>
  <inkml:trace contextRef="#ctx0" brushRef="#br0">1 61 24575,'19'-8'0,"0"1"0,0 0 0,1 2 0,32-6 0,84-4 0,-93 11 0,-20 2 0,0 1 0,0 0 0,32 4 0,-45-1 0,1 0 0,-1 1 0,0 0 0,0 1 0,0-1 0,0 2 0,0 0 0,-1 0 0,13 10 0,13 14 0,-3 1 0,0 2 0,46 61 0,-48-56 0,-9-9 0,-1 1 0,-1 0 0,-2 2 0,-1 0 0,-2 1 0,-1 1 0,17 63 0,24 66 0,25 140 0,-69-268 0,-7-26 0,0 1 0,0 0 0,-1 0 0,-1 0 0,0 0 0,0 0 0,0 13 0,-1-22 0,0 1 0,0-1 0,0 0 0,0 0 0,-1 1 0,1-1 0,0 0 0,0 0 0,0 1 0,0-1 0,0 0 0,0 0 0,0 0 0,0 1 0,-1-1 0,1 0 0,0 0 0,0 0 0,0 0 0,0 1 0,-1-1 0,1 0 0,0 0 0,0 0 0,0 0 0,-1 0 0,1 0 0,0 1 0,0-1 0,0 0 0,-1 0 0,1 0 0,0 0 0,0 0 0,-1 0 0,1 0 0,0 0 0,0 0 0,-1 0 0,1 0 0,0 0 0,0 0 0,0 0 0,-1-1 0,-14-7 0,-13-16 0,26 22 0,-107-106 0,109 108 0,0 0 0,0 0 0,0 0 0,0 1 0,0-1 0,0 0 0,0 0 0,0 0 0,-1 0 0,1 0 0,0 0 0,0 0 0,0 0 0,0 0 0,0 0 0,0 1 0,0-1 0,0 0 0,-1 0 0,1 0 0,0 0 0,0 0 0,0 0 0,0 0 0,0 0 0,0 0 0,0 0 0,-1 0 0,1 0 0,0 0 0,0 0 0,0 0 0,0 0 0,0 0 0,0 0 0,0 0 0,-1 0 0,1 0 0,0-1 0,11 23 0,19 26 0,-19-31 0,-9-12 0,1 0 0,0 0 0,0 0 0,0-1 0,1 1 0,0-1 0,-1 0 0,6 4 0,-8-8 0,0 0 0,0 0 0,0 0 0,1 0 0,-1 1 0,0-1 0,0-1 0,0 1 0,0 0 0,0 0 0,0 0 0,0-1 0,1 1 0,-1 0 0,0-1 0,0 1 0,0-1 0,0 1 0,0-1 0,0 0 0,-1 1 0,1-1 0,0 0 0,1-1 0,23-24 0,-21 22 0,12-15-136,0-1-1,-2-1 1,0 0-1,-1-1 1,-2 0-1,0-1 1,-1 0-1,-1-1 0,10-44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3:47.691"/>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98 24575,'2'-2'0,"0"0"0,0 0 0,1 0 0,-1 1 0,0-1 0,1 1 0,-1 0 0,1-1 0,0 1 0,-1 0 0,5-1 0,-3 1 0,48-17-754,1 3 1,1 1-1,0 4 0,0 1 0,1 3 1,0 2-1,0 3 0,107 11 0,-103 1 2094,109 36-1,-125-32-518,1-2 0,-1-2 0,2-2 0,84 6 0,-85-18-821,-42 3 0,0-1 0,0 1 0,0-1 0,0 1 0,0-1 0,0 0 0,0 0 0,-1 0 0,1 0 0,0 0 0,-1 0 0,1 0 0,-1 0 0,1-1 0,-1 1 0,1-1 0,-1 1 0,0-1 0,2-2 0,-3 3 0,0 0 0,0 0 0,0 0 0,0 1 0,0-1 0,-1 0 0,1 0 0,0 0 0,0 1 0,-1-1 0,1 0 0,-1 1 0,1-1 0,0 0 0,-1 1 0,1-1 0,-1 0 0,0 1 0,1-1 0,-1 1 0,1-1 0,-1 1 0,0-1 0,1 1 0,-1-1 0,0 1 0,0 0 0,1-1 0,-1 1 0,0 0 0,-1 0 0,-8-7 0,15 7 0,-1-1 0,1 0 0,-1 1 0,1 0 0,-1 0 0,8 1 0,-9-1 0,0 1 0,1 0 0,-1-1 0,0 1 0,0 0 0,0 0 0,0 1 0,0-1 0,0 0 0,3 3 0,-6-4 0,1 1 0,-1-1 0,0 1 0,1-1 0,-1 0 0,0 1 0,1-1 0,-1 1 0,0-1 0,0 1 0,0-1 0,1 1 0,-1-1 0,0 1 0,0-1 0,0 1 0,0-1 0,0 1 0,0-1 0,0 1 0,0-1 0,0 1 0,0-1 0,-1 2 0,-13 16 0,-53 37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8:31.17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1 24575,'1'3'0,"1"0"0,-1 1 0,1-1 0,0 0 0,0 0 0,1 0 0,-1 0 0,0-1 0,1 1 0,5 4 0,1 1 0,133 128-3392,-115-114 2544,1 0 0,1-2 0,51 26 0,-66-39 848,0-2 0,0 1 0,1-2 0,-1 0 0,1 0 0,0-2 0,0 0 0,0 0 0,0-2 0,0 1 0,23-4 0,-14-1 0,0-2 0,0 0 0,-1-1 0,0-1 0,0-2 0,27-15 0,-23 11 837,1 1 0,0 2 1,0 1-1,1 1 0,0 1 0,1 1 0,37-3 0,-41 9-822,0 0-1,0 2 1,0 1-1,0 1 1,33 7-1,94 32-14,-83-21 0,1-4 0,90 12 0,-21-22 0,237-17 0,-341 10 0,-28 1 0,1-1 0,0 0 0,16-2 0,-31 0 0,-1 1 0,0-1 0,1 0 0,-13-5 0,9 4 0,-85-39 0,46 19 0,95 32 0,-37-6 0,1 1 0,-1 0 0,0 0 0,0 1 0,0 0 0,-1 0 0,0 1 0,0 1 0,0-1 0,9 10 0,-17-15 0,1 0 0,0 0 0,-1 0 0,1 0 0,-1 0 0,1 0 0,-1 0 0,0 0 0,1 0 0,-1 0 0,0 0 0,0 1 0,0-1 0,1 0 0,-1 0 0,0 0 0,-1 0 0,1 0 0,0 0 0,0 0 0,0 0 0,-1 1 0,1 0 0,-2 0 0,1 1 0,-1-1 0,1 0 0,-1 0 0,0 1 0,1-1 0,-1 0 0,0-1 0,-3 4 0,-7 2 0,1 1 0,-1-1 0,-13 5 0,16-8 0,-56 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2.80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5617 240 24575,'0'-1'0,"0"-1"0,-1 1 0,1-1 0,0 1 0,-1 0 0,0-1 0,1 1 0,-1 0 0,0 0 0,1-1 0,-1 1 0,0 0 0,0 0 0,0 0 0,0 0 0,0 0 0,0 0 0,0 0 0,-1 0 0,0 0 0,-31-16 0,26 14 0,-66-28 0,-2 4 0,0 3 0,-147-26 0,-242-2 0,-511 42 0,790 25 0,0 8 0,2 9 0,-346 106 0,-498 272 0,858-337 0,-3-7 0,-240 58 0,258-84 0,-114 26 0,259-64 0,0 0 0,0 0 0,1-1 0,-1-1 0,0 1 0,0-2 0,0 1 0,0-1 0,-14-3 0,23 4 0,0-1 0,-1 1 0,1-1 0,0 1 0,-1-1 0,1 1 0,0 0 0,0-1 0,-1 1 0,1-1 0,0 1 0,0-1 0,0 1 0,0-1 0,0 0 0,0 1 0,0-1 0,0 1 0,0-1 0,0 1 0,0-1 0,0 1 0,0-1 0,0 1 0,0-1 0,0 1 0,1-1 0,-1 1 0,0-1 0,0 1 0,1-1 0,-1 1 0,0-1 0,1 1 0,-1 0 0,1-1 0,16-22 0,-13 18 0,-32 18 0,-10 8 0,-2-2 0,1-1 0,-2-2 0,-44 12 0,62-21 0,6 0 0,42-10 0,1 0 0,-19 2-136,0 1-1,0-1 1,1 2-1,-1-1 1,0 1-1,0 0 1,-1 1-1,1-1 0,8 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4.739"/>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951 11 24575,'0'0'0,"-1"-1"0,1 1 0,0-1 0,-1 0 0,1 1 0,-1-1 0,1 1 0,-1-1 0,1 1 0,-1-1 0,1 1 0,-1 0 0,1-1 0,-1 1 0,0 0 0,1-1 0,-1 1 0,0 0 0,1 0 0,-1-1 0,0 1 0,1 0 0,-1 0 0,0 0 0,1 0 0,-1 0 0,0 0 0,-25-1 0,23 1 0,-13 0 0,0 2 0,1 0 0,-1 0 0,1 2 0,-1 0 0,1 0 0,1 2 0,-1 0 0,1 0 0,-27 18 0,-5 7 0,-72 62 0,67-45 31,3 2 0,-75 100 0,25-28-6169,76-97 5782,-2 0 1,-48 39-1,50-48 1558,-1-1-1,-24 12 1,33-23 1796,17-14-2151,21-23-1491,-18 26 950,0-3-306,0-1 0,0-1 0,-1 1 0,-1-1 0,0 0 0,0 0 0,2-23 0,-5 35 0,-1 0 0,0-1 0,0 1 0,0-1 0,0 1 0,1-1 0,-1 1 0,0 0 0,0-1 0,0 1 0,0-1 0,0 1 0,0-1 0,0 1 0,0 0 0,0-1 0,0 1 0,-1-1 0,1 1 0,0-1 0,0 1 0,0 0 0,0-1 0,-1 1 0,1-1 0,0 1 0,0 0 0,-1-1 0,1 1 0,-11 7 0,-12 23 0,21-27 0,-5 5 0,1 1 0,1 0 0,-1 0 0,2 1 0,-5 11 0,8-19 0,0-1 0,1 1 0,-1 0 0,1-1 0,0 1 0,-1 0 0,1-1 0,0 1 0,0 0 0,0 0 0,0-1 0,0 1 0,1 0 0,-1 0 0,0-1 0,1 1 0,-1 0 0,1-1 0,0 1 0,0-1 0,-1 1 0,1-1 0,0 1 0,0-1 0,0 0 0,1 1 0,-1-1 0,0 0 0,0 0 0,1 0 0,-1 0 0,1 0 0,-1 0 0,1 0 0,-1 0 0,1 0 0,-1-1 0,1 1 0,0-1 0,1 1 0,7 1-105,-1 1 0,0-2 0,1 0 0,-1 0 0,1 0 0,0-1 0,-1-1 0,1 0 0,-1 0 0,1-1 0,-1 0 0,14-5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4.929"/>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64 91 24575,'-5'9'0,"0"0"0,1 0 0,1 1 0,-1-1 0,2 1 0,-1-1 0,-1 19 0,-1 0 0,-6 22 0,4 0 0,-4 94 0,11-119 0,2 0 0,0 0 0,2 0 0,1 0 0,0 0 0,2-1 0,18 43 0,-10-38 2,1 0 0,2-1 0,1 0-1,1-2 1,1 0 0,1-1 0,1-2-1,45 36 1,-18-21-54,2-3 0,2-2 0,97 43 0,-57-36-196,2-5 0,2-4-1,156 29 1,-97-36-446,252 8 0,-269-32 623,-1-6 0,1-5-1,-2-7 1,254-67 0,-277 51 81,-3-5 1,-1-5-1,-2-5 0,-2-4 0,-3-6 0,96-70 0,-146 89-66,-1-2-1,-3-3 0,-2-1 1,69-86-1,-95 102 8,-1 0 1,-2-2-1,30-66 0,-39 74 37,-2 0-1,-1-1 0,0 0 1,-2-1-1,-1 1 0,1-37 1,-5 46-187,-1 0 0,0 0 1,-4-17-1,-12-26-3773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6.425"/>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242 138 24575,'-3'1'0,"0"1"0,1-1 0,-1 0 0,0 1 0,0 0 0,1 0 0,-1 0 0,1 0 0,0 0 0,-3 3 0,-3 2 0,-31 29 0,2 2 0,-35 44 0,35-38 0,23-27 0,11-14 0,4-5 0,17-34 0,-7 3 0,-2 0 0,-1-1 0,-2 0 0,2-38 0,8-47 0,-16 118 0,0 0 0,0-1 0,1 1 0,-1 0 0,0-1 0,1 1 0,-1 0 0,1 0 0,-1-1 0,1 1 0,0 0 0,0 0 0,-1 0 0,1 0 0,0 0 0,0 0 0,1-1 0,-1 1 0,0 1 0,-1 0 0,1 0 0,0 0 0,-1 0 0,1 0 0,-1 0 0,1 0 0,0 0 0,-1 0 0,1 0 0,0 0 0,-1 0 0,1 1 0,0-1 0,-1 0 0,1 0 0,-1 1 0,1-1 0,-1 0 0,1 1 0,-1-1 0,1 1 0,-1-1 0,1 1 0,5 5 0,0 1 0,-1 0 0,0 0 0,6 9 0,-5-5 0,182 294 0,-188-304 5,0-1-1,1 1 1,-1 0-1,0-1 0,1 1 1,-1-1-1,0 1 1,1 0-1,-1-1 1,1 1-1,-1-1 0,1 1 1,-1-1-1,1 0 1,-1 1-1,1-1 1,0 1-1,-1-1 1,1 0-1,0 1 0,-1-1 1,1 0-1,0 0 1,-1 0-1,1 1 1,1-1-1,-1-1-87,-1 0 1,1 0-1,-1 0 1,1 1-1,-1-1 1,0 0-1,1 0 1,-1 0-1,0 0 1,1 0-1,-1 0 1,0 0-1,0 0 1,0 0-1,0 0 1,0 0-1,0-2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3:24.34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8:32.196"/>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943 0 24575,'-12'2'0,"0"0"0,0 0 0,0 1 0,0 1 0,0 0 0,1 0 0,-18 11 0,0-2 0,-54 22-1696,2 4 0,2 3 0,-95 67 0,147-87 1546,1 1-1,1 1 1,1 1-1,1 2 1,-35 52-1,30-34-358,3 0-1,1 2 1,-20 58 0,24-45 579,3 2 0,3-1 0,2 2 0,-5 106 0,19 257-1470,13-211 4682,10-1 0,67 276 0,16-101-2354,241 550-928,-215-646 0,192 310 0,-270-514 0,4-2 0,3-3 0,96 98 0,-110-134 0,3-1 0,1-3 0,2-2 0,2-3 0,2-2 0,65 30 0,-26-24 0,106 31 0,106 16 0,-37-12 0,-156-36 0,129 66 0,-226-98 0,-10-5 0,0 1 0,0 1 0,-1-1 0,0 1 0,0 1 0,-1 0 0,15 17 0,44 71 0,-42-58 0,33 57 0,50 111 0,-3-5 0,-93-180 0,-5-11 0,-1 0 0,0 1 0,-1 0 0,0 0 0,0 0 0,3 15 0,-8-26 0,0 0 0,0 1 0,0-1 0,0 0 0,0 0 0,0 1 0,0-1 0,0 0 0,0 0 0,0 1 0,0-1 0,0 0 0,0 0 0,0 1 0,0-1 0,0 0 0,-1 0 0,1 0 0,0 1 0,0-1 0,0 0 0,0 0 0,0 0 0,-1 1 0,1-1 0,0 0 0,0 0 0,0 0 0,0 0 0,-1 1 0,1-1 0,0 0 0,0 0 0,-1 0 0,1 0 0,0 0 0,0 0 0,-1 0 0,1 0 0,0 0 0,0 0 0,0 0 0,-1 0 0,1 0 0,0 0 0,-1 0 0,-16-5 0,-16-13 0,9-1 0,-36-39 0,103 111 0,-35-42 0,1 1 0,0-2 0,0 1 0,1-1 0,13 9 0,-23-18 0,1-1 0,-1 0 0,1 0 0,-1 1 0,1-1 0,0 0 0,-1 0 0,1 0 0,-1 0 0,1 0 0,-1 0 0,1 0 0,-1 0 0,1 0 0,0 0 0,-1 0 0,1 0 0,-1 0 0,1 0 0,-1 0 0,1-1 0,-1 1 0,1 0 0,-1 0 0,1-1 0,-1 1 0,1 0 0,-1-1 0,1 1 0,-1 0 0,0-1 0,1 1 0,-1-1 0,0 1 0,1 0 0,-1-1 0,0 1 0,1-1 0,-1 1 0,0-1 0,0 1 0,0-1 0,0 0 0,1 0 0,8-30 0,-8 27 0,13-96 96,-8 45-1557,-4 35-5365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4:25.743"/>
    </inkml:context>
    <inkml:brush xml:id="br0">
      <inkml:brushProperty name="width" value="0.1" units="cm"/>
      <inkml:brushProperty name="height" value="0.1" units="cm"/>
      <inkml:brushProperty name="color" value="#50E6FF"/>
    </inkml:brush>
  </inkml:definitions>
  <inkml:trace contextRef="#ctx0" brushRef="#br0">1 5024 24575,'30'9'0,"-7"-1"0,17 0 0,0-1 0,0-1 0,1-3 0,-1-1 0,1-2 0,0-2 0,-1-1 0,1-3 0,74-19 0,-88 16 0,1-2 0,-1-1 0,39-24 0,68-56 0,-110 73 0,166-131-1203,315-326-1,128-233-1203,-402 438 2295,400-455-995,39 41-418,171-18 866,-601 531 683,442-237 1,-235 200-25,-286 142-462,3 8-1,315-71 1,-238 91 358,2 11-1,1 10 1,365 19-1,733 150-695,-221 69 791,-30 88 124,-809-204 1399,376 194 0,-108-45 444,-462-220-1401,1-4-1,2-5 1,0-3 0,136 14-1,-218-34-287,0 0 1,0-1-1,-1 0 0,1-1 0,14-2 0,-20 2-225,0 0 0,0 0 0,0 0 0,-1-1 0,1 1 0,0-1 0,0 0 0,-1 0 0,1 0 0,-1 0-1,0 0 1,1 0 0,-1-1 0,0 1 0,0-1 0,-1 1 0,3-5 0,3-5-8,-5 11-21,-1-1 1,0 0-1,1 1 0,-1-1 0,0 0 0,0 0 1,0 0-1,0 1 0,0-1 0,-1 0 0,1 0 1,-1 0-1,1 0 0,-1-1 0,0 1 0,0 0 1,0 0-1,0 0 0,0 0 0,0 0 0,0 0 1,-1 0-1,1 0 0,-1 0 0,1 0 0,-1 0 1,0 0-1,0 0 0,-2-3 0,-6-7-15,-1 0 0,0 0 0,-1 1 0,0 0 0,-22-16 0,-70-40 0,91 60 0,12 7 0,0 0 0,0 0 0,0 0 0,0 0 0,1 0 0,-1 0 0,0 0 0,0 0 0,0 0 0,0 0 0,0 0 0,0 0 0,0-1 0,0 1 0,0 0 0,0 0 0,0 0 0,0 0 0,0 0 0,1 0 0,-1 0 0,0 0 0,0 0 0,0 0 0,0-1 0,0 1 0,0 0 0,0 0 0,0 0 0,0 0 0,0 0 0,0 0 0,0 0 0,0 0 0,0-1 0,0 1 0,0 0 0,-1 0 0,1 0 0,0 0 0,0 0 0,0 0 0,0 0 0,0 0 0,0 0 0,0 0 0,0-1 0,0 1 0,0 0 0,0 0 0,0 0 0,0 0 0,-1 0 0,1 0 0,0 0 0,0 0 0,0 0 0,0 0 0,0 0 0,0 0 0,0 0 0,-1 0 0,16-1 0,22 6 0,0 4 0,-1 3 0,0 0 0,0 2 0,-1 2 0,-1 2 0,-1 0 0,0 3 0,50 40 0,-83-61 0,7 6 0,0 1 0,0-1 0,-1 1 0,10 14 0,-15-20 0,0 0 0,0 1 0,0-1 0,0 1 0,-1-1 0,1 1 0,-1-1 0,1 1 0,-1-1 0,1 1 0,-1-1 0,0 1 0,0-1 0,1 1 0,-1 0 0,-1-1 0,1 1 0,0-1 0,0 1 0,0 0 0,-1-1 0,1 1 0,-1-1 0,1 1 0,-1-1 0,0 1 0,0-1 0,1 0 0,-1 1 0,0-1 0,0 0 0,0 0 0,-1 1 0,1-1 0,0 0 0,0 0 0,-2 1 0,-20 11 0,1-1 0,-2-1 0,1-1 0,-1-2 0,-33 9 0,7-2 0,-655 216-1365,603-199-5461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6:59.348"/>
    </inkml:context>
    <inkml:brush xml:id="br0">
      <inkml:brushProperty name="width" value="0.05" units="cm"/>
      <inkml:brushProperty name="height" value="0.05" units="cm"/>
      <inkml:brushProperty name="color" value="#E71224"/>
    </inkml:brush>
  </inkml:definitions>
  <inkml:trace contextRef="#ctx0" brushRef="#br0">2834 389 24575,'-119'-50'0,"-93"-35"0,28 26-151,-3 8 0,-267-37-1,214 59-74,-370 3-1,288 46 227,265-12 0,1 2 0,0 3 0,-82 31 0,123-39 33,0 1 0,1 1 0,0 1 0,1 0 0,0 1 0,0 0 0,-20 18 0,26-19 5,1-1 0,0 1 0,0 0 0,0 1 0,1-1-1,1 1 1,-1 0 0,1 0 0,1 1 0,0-1-1,0 1 1,-2 19 0,1 10-19,3 0 0,1 0 0,1 0 0,3 0 0,1 0-1,2 0 1,12 40 0,-8-46-19,2 0 0,0 0 0,3-1 0,0-1 0,2 0 0,1-2 0,2 0 0,1-1 0,0-1 0,45 39 0,-22-26 0,2-3 0,2-1 0,1-3 0,2-2 0,80 35 0,-70-41-2,1-2-1,2-3 1,131 22-1,207-5-596,-203-31 135,-1-10 0,233-34 0,-258 11 440,-2-7 1,285-97 0,-198 26 23,-224 88 0,0-3 0,-1 0 0,-2-3 0,57-49 0,-81 65-1,0-1 0,0 0 0,-1 0 0,0-1 0,-1 0 0,0 0 0,0 0 0,-1-1 0,7-18 0,-11 22 8,1 0 0,-1 0 0,0 0 0,-1-1 0,1 1 0,-1-1-1,-1 1 1,1 0 0,-1-1 0,0 1 0,-1 0 0,1 0-1,-1 0 1,0 0 0,-1 0 0,1 0 0,-6-8 0,-4-4 90,0 1 1,-1 0 0,-1 1-1,0 0 1,-1 1 0,-29-22-1,-3 3 424,-63-34 1,29 24-472,-1 4 0,-2 3 1,-2 5-1,-171-42 1,134 50-57,0 5 1,-1 6 0,-134 3 0,-7 17-1360,212-2-5461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7:01.550"/>
    </inkml:context>
    <inkml:brush xml:id="br0">
      <inkml:brushProperty name="width" value="0.05" units="cm"/>
      <inkml:brushProperty name="height" value="0.05" units="cm"/>
      <inkml:brushProperty name="color" value="#E71224"/>
    </inkml:brush>
  </inkml:definitions>
  <inkml:trace contextRef="#ctx0" brushRef="#br0">0 10553 24575,'0'1'0,"0"1"0,1-1 0,-1 0 0,1 1 0,-1-1 0,1 0 0,-1 1 0,1-1 0,0 0 0,0 0 0,-1 0 0,1 0 0,0 1 0,0-1 0,0 0 0,0-1 0,0 1 0,0 0 0,2 1 0,27 14 0,-23-12 0,31 13 0,0-1 0,1-3 0,0 0 0,1-3 0,1-1 0,-1-3 0,1 0 0,1-3 0,-1-2 0,0-1 0,0-2 0,1-2 0,59-13 0,-49 5 0,-2-3 0,1-1 0,-2-3 0,0-2 0,-1-1 0,-2-3 0,0-2 0,-2-2 0,-1-2 0,49-45 0,-44 29-83,-2-2-1,-3-1 1,-1-3-1,65-109 0,-65 83-145,-3-1-1,-3-2 0,27-99 0,-25 48-229,27-189-1,-16-140 42,-21-412-866,-9 168 368,207-1336-2801,-47 1248 2466,-107 556 1237,128-281 0,-109 323 149,135-211-1,-147 285-29,4 4-1,167-182 0,-155 205 881,4 4-1,3 5 1,5 4 0,3 4-1,156-81 1,-144 98 598,-60 32-684,94-60-1,-148 85-898,1 0 0,-1 0 0,1 0 0,0 1 0,15-4 0,16-5 0,21-16 0,-1-2 0,-2-2 0,80-60 0,151-140 0,-280 224 0,218-199 0,-195 174 0,-1-2 0,-2-2 0,-1-1 0,38-67 0,-58 84 0,-1 0 0,0 0 0,-2 0 0,0-1 0,-2 0 0,0 0 0,-1-26 0,1 10 0,9-45 0,-10 70 0,29-161 0,-26 146 0,-4 23 0,1 0 0,-1 0 0,-1 0 0,1-1 0,-1 1 0,0 0 0,0-1 0,-1-5 0,0 11 0,1-1 0,0 1 0,-1-1 0,1 1 0,0-1 0,-1 1 0,1-1 0,-1 1 0,1 0 0,-1-1 0,1 1 0,-1-1 0,1 1 0,-1 0 0,1 0 0,-1-1 0,0 1 0,1 0 0,-1 0 0,1 0 0,-1 0 0,0 0 0,1 0 0,-1-1 0,1 2 0,-1-1 0,0 0 0,1 0 0,-1 0 0,0 0 0,1 0 0,-1 0 0,1 1 0,-1-1 0,0 0 0,1 0 0,-1 1 0,1-1 0,-1 0 0,1 1 0,-1-1 0,1 1 0,0-1 0,-1 1 0,-26 18 0,15-6 0,0-1 0,1 2 0,0 0 0,1 0 0,-11 21 0,4-7 0,-1-7 0,18-21 0,0 0 0,0 0 0,0 0 0,0 0 0,0 0 0,0 0 0,0 0 0,0 0 0,0 0 0,-1 0 0,1 0 0,0 0 0,0-1 0,0 1 0,0 0 0,0 0 0,0 0 0,0 0 0,0 0 0,0 0 0,0 0 0,0 0 0,0 0 0,0 0 0,0 0 0,0 0 0,0 0 0,0 0 0,0 0 0,0 0 0,0 0 0,0 0 0,0 0 0,0 0 0,-1 0 0,1 0 0,0 0 0,0 0 0,0 0 0,0 0 0,0 0 0,0 0 0,0 0 0,0 0 0,0 0 0,0 0 0,0 0 0,0 0 0,0 0 0,0 0 0,9-14 0,16-23 0,31-60 0,1-1 0,-57 97 0,1 1 0,-1-1 0,0 1 0,0 0 0,1-1 0,-1 1 0,0-1 0,1 1 0,-1 0 0,1-1 0,-1 1 0,0 0 0,1-1 0,-1 1 0,1 0 0,-1 0 0,1-1 0,-1 1 0,0 0 0,1 0 0,-1 0 0,1 0 0,-1 0 0,1-1 0,-1 1 0,1 0 0,-1 0 0,1 0 0,-1 0 0,1 1 0,-1-1 0,2 0 0,13 15 0,7 31 0,-21-43 0,40 99 0,95 209 0,-112-273 120,-8-24-321,-15-14 162,-1 0 0,1 0 0,-1 0 0,1 1 0,-1-1 1,1 0-1,-1 0 0,1 0 0,-1 0 0,1 0 0,-1 0 0,1 0 0,-1 0 0,1-1 0,-1 1 0,0 0 1,1 0-1,-1 0 0,1 0 0,-1-1 0,1 1 0,-1 0 0,1 0 0,-1-1 0,0 1 0,1 0 0,-1-1 1,0 1-1,1 0 0,-1-1 0,0 1 0,1-1 0,4-10-6787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9:34.665"/>
    </inkml:context>
    <inkml:brush xml:id="br0">
      <inkml:brushProperty name="width" value="0.1" units="cm"/>
      <inkml:brushProperty name="height" value="0.1" units="cm"/>
      <inkml:brushProperty name="color" value="#021B2D"/>
    </inkml:brush>
  </inkml:definitions>
  <inkml:trace contextRef="#ctx0" brushRef="#br0">1488 10 24575,'-2'-1'0,"0"-1"0,1 1 0,-1 1 0,0-1 0,0 0 0,0 0 0,0 1 0,1-1 0,-1 1 0,0-1 0,0 1 0,0 0 0,0 0 0,0-1 0,-3 2 0,-33 4 0,37-5 0,-37 9 0,0 2 0,0 1 0,-44 22 0,-109 62 0,117-57 0,2 4 0,2 3 0,2 2 0,2 4 0,-79 79 0,126-111 0,1 1 0,1 0 0,1 1 0,1 1 0,1 0 0,1 2 0,-16 40 0,24-50 0,0 0 0,2 0 0,-1 1 0,2-1 0,0 1 0,1-1 0,1 1 0,0 0 0,1-1 0,1 1 0,0-1 0,1 1 0,1-1 0,9 25 0,9 9 0,48 77 0,-44-84 0,-2 1 0,25 64 0,-46-98 0,0-1 0,-1 0 0,0 1 0,0-1 0,-1 1 0,0 0 0,0 0 0,-2 13 0,0-15 0,0-1 0,-1 1 0,1-1 0,-2 0 0,1 1 0,-1-1 0,0 0 0,0-1 0,0 1 0,-1 0 0,-7 8 0,-104 104 0,21-23 0,56-49 0,21-25 0,-32 32 0,49-53 0,-1 1 0,0 0 0,1 0 0,-1-1 0,0 1 0,0 0 0,0-1 0,1 1 0,-1-1 0,0 1 0,0-1 0,0 1 0,0-1 0,0 0 0,0 1 0,0-1 0,0 0 0,0 0 0,0 0 0,0 1 0,0-1 0,0 0 0,0-1 0,0 1 0,0 0 0,0 0 0,0 0 0,-2-1 0,2 0 0,0 0 0,-1-1 0,1 1 0,0 0 0,0-1 0,0 1 0,0-1 0,0 0 0,0 1 0,0-1 0,1 0 0,-1 1 0,1-1 0,-1-3 0,-2-10 0,1 0 0,-1-30 0,3 39 0,-1-28 0,2 0 0,1 0 0,1 0 0,12-49 0,-37 142-1664,-2 0-1,-64 109 0,12-27-125,75-140 1790,-9 24 0,10-25 0,1-1 0,-1 1 0,0 0 0,0 0 0,0-1 0,1 1 0,-1 0 0,0 0 0,0 0 0,1 0 0,-1-1 0,0 1 0,0 0 0,1 0 0,-1 0 0,0 0 0,0 0 0,1 0 0,-1 0 0,0 0 0,1 0 0,-1 0 0,0 0 0,1 0 0,-1 0 0,0 0 0,0 0 0,1 0 0,-1 0 0,0 0 0,1 0 0,-1 0 0,0 0 0,0 1 0,1-1 0,-1 0 0,0 0 0,0 0 0,1 0 0,-1 1 0,0-1 0,0 0 0,0 0 0,1 1 0,-1-1 0,0 0 0,0 0 0,0 1 0,0-1 0,0 0 0,1 0 0,-1 1 0,0-1 0,0 0 0,0 1 0,0-1 0,0 0 0,0 1 0,0-1 0,0 0 0,0 0 0,0 1 0,0-1 0,0 0 0,0 1 0,0-1 0,-1 0 0,1 0 0,0 1 0,85-48 665,21-10 1947,-20 21 870,-29 15-4822,-26 11-5486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16T21:02:38.2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439 282,'4'-2,"-1"0,1 0,0 0,0 1,0-1,0 1,0 0,0 0,0 0,0 1,0-1,1 1,5 1,6-2,421-18,-202 13,-213 5,-9-1,1 2,25 2,-39-2,1 0,-1 0,1 0,-1 0,0 0,1 0,-1 0,1 0,-1 0,0 0,1 0,-1 0,1 1,-1-1,0 0,1 0,-1 0,0 1,1-1,-1 0,0 0,1 1,-1-1,0 0,0 1,1-1,-1 0,0 1,0-1,0 0,1 1,-1-1,0 1,0-1,0 0,0 1,0-1,0 1,0-1,0 1,-13 15,-28 13,40-29,-67 38,-78 29,10-5,22 0,-155 111,-89 99,354-269,0-1,1 1,-1 1,1-1,-1 1,1-1,-3 6,6-9,0 1,-1-1,1 0,0 0,0 1,0-1,0 0,0 0,0 1,0-1,0 0,0 0,0 1,0-1,0 0,0 0,1 1,-1-1,0 0,0 0,0 1,0-1,0 0,0 0,1 0,-1 1,0-1,0 0,0 0,1 0,-1 1,0-1,0 0,0 0,1 0,-1 0,0 0,0 0,1 0,-1 0,1 1,26-1,320-62,-307 54,821-212,-666 165,791-228,-294 83,-615 178,-35 8,0 3,56-8,-84 19,-16 6,-10 3,-1 0,0-1,-1-1,1 0,-18 5,-6 4,-799 332,240-107,-327 196,859-401,-61 46,118-77,0 0,1 1,-1 0,-9 12,15-18,1 1,0-1,-1 1,1-1,0 1,-1-1,1 0,0 1,0-1,0 1,0-1,-1 1,1-1,0 1,0-1,0 1,0-1,0 1,0-1,0 1,0-1,0 1,1-1,-1 1,0-1,0 1,0-1,0 1,1-1,-1 1,1 0,1 0,-1 0,1-1,0 1,0 0,0-1,0 1,0-1,-1 1,1-1,0 0,0 0,0 0,4-1,36-2,57-11,-75 11,1234-293,-620 102,1032-466,-1601 627,275-145,-331 166,-32 14,-241 56,75-14,-83 15,-629 149,24 74,437-91,321-133,-174 117,280-169,-1 0,-1 1,1 0,0 1,1 0,0 1,0 0,1 0,0 1,-8 12,15-21,1 0,-1 0,1 0,-1 0,1 1,-1-1,1 0,0 0,0 0,0 0,0 0,0 1,0-1,0 0,0 0,0 0,0 0,0 0,1 0,-1 1,0-1,1 0,-1 0,1 0,0 0,0 1,1 0,1 0,-1 0,0-1,0 1,1-1,-1 0,1 1,0-1,-1 0,4 1,19 3,0 0,0-1,1-2,26 0,-34-1,231 2,270-32,244-69,479-124,88-12,-798 180,-508 51,-24 3,0 0,0 0,0 0,0 0,0 0,0 0,0 0,0 0,0-1,0 1,0 0,0 0,0 0,0 0,0 0,0 0,0 0,0 0,0 0,0 0,0 0,0-1,0 1,0 0,0 0,0 0,0 0,0 0,0 0,0 0,0 0,0 0,0 0,0 0,0-1,0 1,0 0,0 0,0 0,1 0,-1 0,0 0,0 0,0 0,0 0,0 0,0 0,0 0,0 0,0 0,0 0,0 0,1 0,-1 0,0 0,-38-8,-390-30,-3 34,148 11,1 13,-504 101,724-107,-82 30,139-42,0 0,0 0,0 0,1 1,-1 0,1 0,-6 5,9-8,1 1,-1-1,1 0,0 1,-1-1,1 1,0-1,0 1,-1-1,1 1,0-1,0 1,0-1,0 1,0-1,0 1,0-1,0 1,0 0,0-1,0 1,0-1,0 1,0-1,0 1,0-1,1 2,0-1,0 0,0 1,1-1,-1 0,0 0,1 0,-1 0,1 0,-1 0,1 0,0-1,-1 1,3 0,22 7,0-1,1-1,37 4,-25-5,725 70,5-47,-11-28,-10-54,-731 52,33-4,57-14,-106 20,1-1,0 1,-1 0,1-1,0 0,-1 1,1-1,-1 0,1 0,-1 0,0 0,3-1,-4 1,0 1,0 0,0-1,0 1,0 0,0-1,0 1,0 0,0 0,0-1,0 1,0 0,0-1,0 1,0 0,-1-1,1 1,0 0,0 0,0-1,0 1,-1 0,1 0,0-1,0 1,0 0,-1 0,1-1,0 1,0 0,-1 0,1 0,0 0,0-1,-1 1,0 0,-40-13,-58 0,-1 4,-148 6,-229 20,100-3,-233-6,2-34,586 24,-28-1,1-3,-84-21,131 27,0 0,0-1,0 0,0 1,0-1,0 0,0 0,0 0,1 0,-1 0,0-1,1 1,-1-1,1 1,-1-1,-1-2,3 2,-1 1,1 0,0-1,0 1,0 0,1-1,-1 1,0 0,0-1,1 1,-1 0,1-1,-1 1,1 0,-1 0,1 0,0-1,0 1,-1 0,1 0,0 0,0 0,0 0,0 0,2 0,15-16,2 1,-1 1,2 1,0 1,1 1,0 1,1 1,0 1,24-7,32-4,112-14,-176 31,659-74,-536 63,-112 8,-26 6,0 0,0 0,0-1,0 1,1 0,-1 0,0-1,0 1,0 0,0 0,0-1,0 1,0 0,0 0,0-1,0 1,0 0,0 0,0-1,0 1,0 0,0 0,0 0,0-1,-1 1,1 0,0 0,0-1,0 1,0 0,0 0,-1 0,1 0,0-1,0 1,0 0,-1 0,1 0,0 0,0 0,0-1,-1 1,1 0,0 0,-1 0,-45-19,39 16,-88-27,-167-31,-105 9,-581-14,-7 58,-259 46,114-1,1070-36,0-1,0-2,-46-8,51 5,0 1,-1 1,1 2,-1 0,-48 6,71-4,1 0,-1 0,0 0,1 1,-1-1,1 1,0 0,0-1,-1 1,1 0,0 1,1-1,-1 0,0 0,1 1,-3 3,-21 46,23-48,-10 27,2 0,1 1,1 0,-4 43,5-9,4 78,1-105,-2 0,-2-1,-12 47,0 0,10-20,-1 99,5-58,2-94,0 9,2-21,1 1,-1-1,0 1,0-1,1 1,-1-1,0 1,1-1,-1 1,0-1,1 1,-1-1,1 0,-1 1,1-1,-1 0,1 1,-1-1,1 0,-1 0,1 0,-1 1,1-1,0 0,-1 0,1 0,-1 0,1 0,-1 0,1 0,0 0,-1 0,2 0,170-18,-22 2,992-97,-513 48,-122 15,-4-33,-274 31,619-120,-650 141,245-35,3 31,345 5,-268-6,-289 17,-219 17,0-1,0 0,0-1,-1-1,1 0,25-14,-6 0,46-33,-77 50,-1 1,0-1,1 0,-1 0,0 0,0 0,0 0,0 0,0-1,-1 1,1-1,-1 1,1-1,-1 0,0 1,0-1,0 0,-1 0,1-3,-1 1,0 0,-1 1,0-1,0 1,0 0,0-1,-1 1,0 0,0 0,0 0,-5-7,-13-25,1-1,2 0,-20-66,35 98,1-1,-1 1,0 1,0-1,-1 0,0 0,0 1,0 0,-5-7,4 8,0 1,1 0,-1-1,0 1,0 0,0 1,0-1,-1 1,1 0,0 0,-1 0,-5 0,-211-24,-311 6,207 35,21 0,94-6,-52 0,-820-10,-205 0,773 7,-418 2,350-3,-111 31,691-37,0 1,0 0,0-1,0 1,1 0,-1 0,0 0,1 1,-1-1,1 0,-1 1,1-1,-1 1,1-1,0 1,0-1,-2 4,-17 35,17-34,-16 43,3 0,-17 78,-4 16,-33 141,60-209,4 1,5 104,1-103,1-74,0 0,0 0,0 0,0 0,0 0,1 0,-1 0,1 0,0-1,0 1,0-1,5 5,-2-1,0-1,1 0,-1-1,12 8,-8-8,1 0,0 0,0-1,0 0,0-1,1 0,11 0,79-1,-59-1,2126 4,-493-20,-738 11,-190-6,-487 13,340-4,-376-3,-60-12,-65 15,-72 3,1-1,35-5,-61 4,1 0,-1 0,0 0,0 0,1 0,-1-1,0 1,0-1,-1 0,1 1,0-1,0 0,-1 0,1 0,-1 0,0 0,1 0,-1 0,0-1,0 1,-1 0,2-6,2-6,-1-1,3-23,-5 30,5-79,-4 0,-13-127,0-26,10 156,-20-148,20 228,0 0,0 1,0-1,0 1,0-1,-1 1,1-1,-1 1,0 0,0 0,-1 0,1 0,0 0,-1 1,0-1,-2-2,-4-1,-1 1,1 0,-1 0,-11-4,-8-3,-11-7,-1 1,-85-22,64 29,0 3,-78 0,97 6,-573-8,281 4,212 2,47 2,-357-15,232 6,-37-2,-541-19,532 32,-1269 10,524 33,629-32,356-11,-532 0,517 2,0 0,1 2,-32 8,-14 3,24-3,39-11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1:30.452"/>
    </inkml:context>
    <inkml:brush xml:id="br0">
      <inkml:brushProperty name="width" value="0.1" units="cm"/>
      <inkml:brushProperty name="height" value="0.1" units="cm"/>
      <inkml:brushProperty name="color" value="#021B2D"/>
      <inkml:brushProperty name="transparency" value="229"/>
    </inkml:brush>
  </inkml:definitions>
  <inkml:trace contextRef="#ctx0" brushRef="#br0">1272 0 24575,'-8'1'0,"-1"0"0,0 0 0,1 0 0,-1 1 0,1 0 0,-1 1 0,-11 5 0,-55 33 0,47-24 0,-36 20 0,2 3 0,1 2 0,-90 84 0,123-99 0,2 1 0,1 1 0,1 1 0,1 2 0,2 0 0,2 1 0,1 0 0,-27 70 0,39-81 0,0 0 0,2 1 0,0 0 0,2 0 0,0 0 0,2 0 0,0 0 0,2 0 0,0 1 0,8 29 0,10 22 0,49 125 0,-44-135 0,7 21 0,101 292 0,-110-297 0,-3 1 0,17 148 0,-35-203 0,-2-1 0,0 1 0,-2-1 0,-1 1 0,-1-1 0,-1 0 0,-14 42 0,5-33 0,-1-1 0,-1 0 0,-2-1 0,-41 56 0,-20 17 0,-153 156 0,161-195 0,-2-2 0,-158 106 0,228-169 0,-16 9 0,19-11 0,-1 0 0,1 0 0,0 0 0,0 0 0,0 1 0,-1-1 0,1 0 0,0 0 0,0 0 0,0 0 0,-1 0 0,1 0 0,0 0 0,0 0 0,-1 0 0,1 0 0,0 0 0,0 0 0,-1 0 0,1 0 0,0 0 0,0 0 0,0 0 0,-1 0 0,1 0 0,0 0 0,0 0 0,0 0 0,-1 0 0,1-1 0,0 1 0,0 0 0,0 0 0,-1 0 0,1 0 0,0 0 0,0-1 0,0 1 0,0 0 0,-1 0 0,1 0 0,0-1 0,0 1 0,0 0 0,0 0 0,0 0 0,0-1 0,0 1 0,0 0 0,0 0 0,0-1 0,0 1 0,0 0 0,0 0 0,0 0 0,0-1 0,0 1 0,0 0 0,0 0 0,0-1 0,0 1 0,0 0 0,0 0 0,0 0 0,0-1 0,0 1 0,1 0 0,-1-1 0,7-18 0,1 0 0,0 1 0,16-24 0,-5 9 0,-16 27 0,1-3 0,0 1 0,1 1 0,0-1 0,8-8 0,-13 16 0,0 0 0,0 0 0,0-1 0,0 1 0,0 0 0,0 0 0,0 0 0,0 0 0,0 0 0,0-1 0,0 1 0,0 0 0,1 0 0,-1 0 0,0 0 0,0 0 0,0 0 0,0 0 0,0 0 0,0-1 0,1 1 0,-1 0 0,0 0 0,0 0 0,0 0 0,0 0 0,1 0 0,-1 0 0,0 0 0,0 0 0,0 0 0,0 0 0,0 0 0,1 0 0,-1 0 0,0 0 0,0 0 0,0 0 0,0 0 0,1 0 0,-1 1 0,0-1 0,0 0 0,0 0 0,0 0 0,0 0 0,0 0 0,1 0 0,-1 11 0,-4 12 0,-4-4 0,0-1 0,-1 0 0,-1-1 0,-18 25 0,-7 12 0,35-53 0,0-1 0,-1 1 0,1-1 0,0 1 0,0-1 0,0 1 0,-1-1 0,1 1 0,0-1 0,0 1 0,0-1 0,0 1 0,0-1 0,0 1 0,0-1 0,0 1 0,0-1 0,1 1 0,-1-1 0,0 1 0,0-1 0,0 1 0,0-1 0,1 1 0,-1-1 0,0 1 0,1-1 0,-1 1 0,0-1 0,1 0 0,-1 1 0,0-1 0,1 0 0,-1 1 0,1-1 0,-1 0 0,1 1 0,-1-1 0,1 0 0,-1 0 0,1 0 0,-1 1 0,1-1 0,-1 0 0,1 0 0,0 0 0,32 5 0,-26-4 0,359 7 0,-279-9 0,-78 0 87,-17-2-1539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0.202"/>
    </inkml:context>
    <inkml:brush xml:id="br0">
      <inkml:brushProperty name="width" value="0.1" units="cm"/>
      <inkml:brushProperty name="height" value="0.1" units="cm"/>
      <inkml:brushProperty name="color" value="#D83B01"/>
      <inkml:brushProperty name="transparency" value="76"/>
    </inkml:brush>
  </inkml:definitions>
  <inkml:trace contextRef="#ctx0" brushRef="#br0">6015 31 16460,'-6014'0'0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1.643"/>
    </inkml:context>
    <inkml:brush xml:id="br0">
      <inkml:brushProperty name="width" value="0.1" units="cm"/>
      <inkml:brushProperty name="height" value="0.1" units="cm"/>
      <inkml:brushProperty name="color" value="#D83B01"/>
      <inkml:brushProperty name="transparency" value="76"/>
    </inkml:brush>
  </inkml:definitions>
  <inkml:trace contextRef="#ctx0" brushRef="#br0">0 1 24575,'6'6'0,"10"9"0,9 14 0,5 7 0,4 7 0,0 1 0,-5-5 0,-5-7 0,-5-9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2.776"/>
    </inkml:context>
    <inkml:brush xml:id="br0">
      <inkml:brushProperty name="width" value="0.1" units="cm"/>
      <inkml:brushProperty name="height" value="0.1" units="cm"/>
      <inkml:brushProperty name="color" value="#D83B01"/>
      <inkml:brushProperty name="transparency" value="76"/>
    </inkml:brush>
  </inkml:definitions>
  <inkml:trace contextRef="#ctx0" brushRef="#br0">0 203 24575,'23'-21'32,"1"1"0,1 1-1,44-26 1,-41 27-529,0 0-1,48-43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18:01.56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30:02.604"/>
    </inkml:context>
    <inkml:brush xml:id="br0">
      <inkml:brushProperty name="width" value="0.03528" units="cm"/>
      <inkml:brushProperty name="height" value="0.03528" units="cm"/>
      <inkml:brushProperty name="color" value="#849398"/>
      <inkml:brushProperty name="transparency" value="127"/>
    </inkml:brush>
  </inkml:definitions>
  <inkml:trace contextRef="#ctx0" brushRef="#br0">0 0 24575,'1'7'0,"-1"-1"0,1 0 0,0 0 0,0 0 0,1 1 0,0-1 0,0-1 0,0 1 0,1 0 0,0-1 0,0 1 0,0-1 0,0 0 0,1 0 0,0 0 0,0 0 0,1-1 0,-1 1 0,1-1 0,0 0 0,0-1 0,0 1 0,1-1 0,-1 0 0,13 4 0,-4-1 0,1-1 0,0-1 0,0 0 0,1-1 0,-1-1 0,1 0 0,-1-1 0,1-1 0,23-2 0,-24-1 0,0-1 0,-1 0 0,1 0 0,23-12 0,-25 10 0,2 0 0,-1 1 0,28-6 0,-37 10 0,1 0 0,0 1 0,-1 0 0,1 0 0,0 1 0,-1 0 0,1 0 0,0 0 0,-1 0 0,1 1 0,-1 0 0,0 0 0,0 0 0,7 4 0,2 4-35,-1 0 0,0 1 0,0 0 0,18 22 1,-22-22-905,1 0 0,1-1 0,0 0 1,1-1-1,-1 0 0,25 14 1,-29-20 930,-1 0 0,1 0 0,0-1 0,-1 1 0,1-2 0,0 1 1,0-1-1,1 0 0,-1 0 0,0-1 0,0 0 0,8-1 0,-9 0 1027,0 0-1,0-1 0,-1 0 0,1 0 1,8-5-1,-10 5-961,1 0-1,0 0 1,0 0-1,0 1 1,0 0-1,1 0 1,-1 0-1,0 0 1,0 1-1,1 0 1,-1 0-1,0 0 1,8 2-1,5 3-83,1-1-1,25 12 1,19 5 56,-50-17-29,11 2 0,-1-1 0,1-1 0,0-1 0,37 0 0,-60-3 0,-1 0 0,1 0 0,0 0 0,-1 0 0,1 0 0,0 0 0,-1 0 0,1 0 0,0 0 0,-1-1 0,1 1 0,-1 0 0,1-1 0,0 1 0,-1 0 0,1-1 0,-1 1 0,1 0 0,-1-1 0,1 1 0,-1-1 0,1 1 0,-1-1 0,0 1 0,1-1 0,-1 0 0,1 1 0,-1-1 0,0 1 0,1-2 0,-1 1 0,0-1 0,0 0 0,-1 1 0,1-1 0,0 0 0,0 1 0,-1-1 0,1 1 0,-1-1 0,1 0 0,-1 1 0,-1-2 0,-31-45 0,28 42 0,-73-83 0,129 122 0,-33-17-473,0-2-1105,0 2 0,-1 0 1,23 29-1,-39-44 1578,0 1 0,0-1 0,-1 1 0,1-1 0,0 1 0,-1-1 0,1 1 0,-1 0 0,0-1 0,0 1 0,1 0 0,-1-1 0,0 1 0,0 0 0,-1-1 0,1 1 0,0 0 0,0-1 0,-1 1 0,1 0 0,-1-1 0,0 1 0,1-1 0,-1 1 0,0-1 0,0 1 0,0-1 0,0 0 0,0 1 0,0-1 0,0 0 0,0 0 0,-1 0 0,1 1 0,0-2 0,-2 2 0,-8 6 0,-1 0 0,1-1 0,-21 9 0,14-7 0,-18 10 33,10-6-167,-44 31 1,65-41-1040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49:36.716"/>
    </inkml:context>
    <inkml:brush xml:id="br0">
      <inkml:brushProperty name="width" value="0.1" units="cm"/>
      <inkml:brushProperty name="height" value="0.1" units="cm"/>
    </inkml:brush>
  </inkml:definitions>
  <inkml:trace contextRef="#ctx0" brushRef="#br0">0 0 24575,'2'4'0,"-1"0"0,1-1 0,-1 1 0,1-1 0,0 1 0,1-1 0,-1 0 0,0 0 0,1 0 0,4 4 0,8 10 0,82 125 0,63 85 0,-36-80 300,-48-65-1511,4-4-1,3-3 0,3-4 0,3-4 0,98 56 0,-53-50 1018,3-6 1,3-6-1,3-7 0,2-5 0,1-7 1,167 24-1,-92-33-263,1-9 0,1-11 0,353-23 0,-297-15 813,-2-13-1,-1-11 1,-3-13-1,-2-11 0,479-200 1,-464 134-1035,-223 105 885,-1-3 0,-2-2 0,99-87 0,-145 114-24,0-2 1,-1 0 0,-1-1-1,0 0 1,-1 0-1,0-2 1,10-22 0,-18 33 73,-1-1 0,1 1 0,-2-1 0,1 1 0,-1-1 0,0 0 0,0 1 0,0-1 0,-1 0 0,0 0 0,-1 1 0,1-1 0,-1 0 0,-1 1 0,1-1 0,-1 0 0,0 1 0,-1 0 0,0-1 0,0 1 0,0 0 0,-7-10 0,6 12-149,3 1-66,-1 1 1,0-1 0,0 1-1,1-1 1,-2 1 0,1 0-1,0 0 1,0 0 0,-5-3-1,6 5-40,0 0-1,-1 0 0,1 0 0,0 0 0,0 0 1,-1 0-1,1 0 0,0 1 0,0-1 0,0 0 1,-1 1-1,1-1 0,0 1 0,0-1 0,0 1 0,0 0 1,0-1-1,0 1 0,0 0 0,0 0 0,0 0 1,0 0-1,0 0 0,0 0 0,0 2 0,-33 33 0,9-8 0,-1-1 0,-50 39 0,69-64 0,16-14 0,19-17 0,-1 5 0,1 0 0,2 2 0,55-32 0,-84 53 0,1 0 0,-1 1 0,1-1 0,0 0 0,-1 1 0,1-1 0,0 1 0,0 0 0,-1 0 0,1 0 0,0 0 0,-1 0 0,1 0 0,0 0 0,0 0 0,-1 1 0,1-1 0,0 1 0,-1-1 0,3 2 0,0 0 0,-1 0 0,0 0 0,-1 0 0,1 1 0,0-1 0,-1 1 0,1-1 0,-1 1 0,3 5 0,4 6 0,-2 0 0,0 1 0,8 23 0,-13-32 0,10 34-455,-1 1 0,8 62 0,-16-83-6371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54:01.327"/>
    </inkml:context>
    <inkml:brush xml:id="br0">
      <inkml:brushProperty name="width" value="0.05" units="cm"/>
      <inkml:brushProperty name="height" value="0.05" units="cm"/>
      <inkml:brushProperty name="color" value="#E71224"/>
    </inkml:brush>
  </inkml:definitions>
  <inkml:trace contextRef="#ctx0" brushRef="#br0">826 49 24575,'-7'-6'0,"1"1"0,-1 0 0,0 1 0,-1-1 0,1 1 0,-1 1 0,0 0 0,0 0 0,0 0 0,0 1 0,0 0 0,0 1 0,-1 0 0,1 0 0,-1 1 0,1 0 0,-14 1 0,-5 2 0,0 1 0,0 2 0,0 0 0,-27 11 0,6 0 0,2 1 0,0 2 0,1 3 0,-51 33 0,79-44 0,-1 1 0,2 0 0,0 2 0,0 0 0,2 1 0,0 0 0,0 1 0,2 0 0,0 1 0,1 1 0,1 0 0,-12 32 0,13-27 0,2 2 0,1-1 0,0 1 0,2-1 0,0 30 0,3-42 0,1 0 0,1-1 0,0 1 0,1-1 0,0 1 0,1-1 0,0 0 0,1 0 0,0 0 0,1 0 0,0-1 0,13 19 0,0-5 0,2-1 0,1-1 0,1-1 0,1-1 0,1-1 0,0-1 0,2-1 0,39 21 0,-50-32-1365,-2-3-5461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54:02.502"/>
    </inkml:context>
    <inkml:brush xml:id="br0">
      <inkml:brushProperty name="width" value="0.05" units="cm"/>
      <inkml:brushProperty name="height" value="0.05" units="cm"/>
      <inkml:brushProperty name="color" value="#E71224"/>
    </inkml:brush>
  </inkml:definitions>
  <inkml:trace contextRef="#ctx0" brushRef="#br0">124 1 24575,'0'0'0,"-1"0"0,1 0 0,-1 0 0,1 0 0,0 0 0,-1 0 0,1 0 0,0 0 0,-1 0 0,1 0 0,0 0 0,-1 1 0,1-1 0,0 0 0,-1 0 0,1 0 0,0 0 0,-1 1 0,1-1 0,0 0 0,0 0 0,-1 1 0,1-1 0,0 0 0,0 1 0,0-1 0,-1 0 0,1 1 0,0-1 0,0 0 0,0 1 0,0-1 0,0 0 0,-1 1 0,1-1 0,0 0 0,0 1 0,0-1 0,0 0 0,0 1 0,0-1 0,0 0 0,0 1 0,1-1 0,-1 1 0,0-1 0,0 0 0,0 1 0,0-1 0,0 0 0,1 1 0,-1-1 0,0 0 0,0 0 0,0 1 0,1-1 0,-1 0 0,0 0 0,0 1 0,1-1 0,0 0 0,20 27 0,-16-21 0,59 63 0,17 21 0,-80-89 0,0 0 0,0 0 0,0 0 0,0 0 0,-1 0 0,1 0 0,0 0 0,-1 1 0,1-1 0,-1 0 0,1 0 0,-1 0 0,1 1 0,-1-1 0,0 0 0,0 1 0,0-1 0,0 0 0,0 1 0,0-1 0,0 0 0,0 1 0,0-1 0,-1 0 0,1 0 0,0 1 0,-1-1 0,1 0 0,-1 0 0,0 0 0,1 1 0,-1-1 0,0 0 0,0 0 0,1 0 0,-1 0 0,0 0 0,0 0 0,0-1 0,-2 2 0,-5 3 0,0 0 0,-1-1 0,1 0 0,-1-1 0,-9 3 0,-4 2 0,-174 61-1365,188-67-5461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9:02:28.336"/>
    </inkml:context>
    <inkml:brush xml:id="br0">
      <inkml:brushProperty name="width" value="0.03528" units="cm"/>
      <inkml:brushProperty name="height" value="0.03528" units="cm"/>
      <inkml:brushProperty name="transparency" value="76"/>
    </inkml:brush>
  </inkml:definitions>
  <inkml:trace contextRef="#ctx0" brushRef="#br0">0 514 24575,'19'0'0,"1"-1"0,-1-1 0,0 0 0,35-9 0,-42 7 0,-1-1 0,1 0 0,-1 0 0,0-1 0,-1 0 0,0-1 0,0 0 0,16-15 0,-18 13 0,0-1 0,-1 1 0,0-1 0,0 0 0,-1-1 0,0 0 0,-1 0 0,-1 0 0,0 0 0,5-18 0,2-5 0,-11 32 0,1 0 0,0-1 0,0 1 0,1 0 0,-1-1 0,0 1 0,1 0 0,0 0 0,-1 0 0,1 0 0,0 1 0,0-1 0,0 0 0,0 1 0,0-1 0,0 1 0,0 0 0,1 0 0,-1 0 0,0 0 0,1 0 0,-1 0 0,1 0 0,-1 1 0,6-1 0,4 1 0,0 0 0,0 0 0,1 1 0,16 4 0,15 2 0,-6-7 72,-1-1 0,0-2 0,63-13 0,109-38-3636,-206 53 3408,23-7-1074,40-16 0,-61 21 1166,1 1 1,-1-1-1,0 0 0,0 0 0,0 0 1,0-1-1,-1 0 0,1 0 1,-1 0-1,0 0 0,0-1 1,-1 0-1,7-9 0,-9 12 145,-1 1 0,1-1 0,0 0-1,-1 1 1,1-1 0,-1 0 0,1 0-1,-1 0 1,0 0 0,0 1 0,0-1-1,0 0 1,0 0 0,0 0 0,0 0-1,-1 0 1,1 1 0,-1-1 0,1 0-1,-1 0 1,0 1 0,1-1 0,-1 0 0,0 1-1,0-1 1,-1 1 0,1-1 0,0 1-1,0-1 1,-1 1 0,1 0 0,0 0-1,-1 0 1,0 0 0,1 0 0,-1 0-1,1 0 1,-1 0 0,0 1 0,0-1-1,-2 0 1,0-1 119,-1 1-1,1 0 1,-1 0-1,0 1 1,1 0-1,-1-1 1,1 1-1,-1 1 1,0-1 0,1 1-1,-1-1 1,1 1-1,-1 1 1,1-1-1,-1 1 1,-3 1-1,8-3-199,-1 0 0,1 1 0,0-1 0,0 0 0,0 0 0,-1 0 0,1 0 0,0 0 0,0 0 0,0 0 0,0 0 0,-1 0 0,1 0 0,0 0 0,0 1 0,0-1 0,0 0 0,0 0 0,-1 0 0,1 0 0,0 0 0,0 1 0,0-1 0,0 0 0,0 0 0,0 0 0,0 0 0,0 1 0,0-1 0,0 0 0,-1 0 0,1 0 0,0 1 0,0-1 0,0 0 0,0 0 0,0 0 0,0 1 0,0-1 0,1 0 0,-1 0 0,0 0 0,0 0 0,0 1 0,0-1 0,0 0 0,0 0 0,0 0 0,0 0 0,0 1 0,0-1 0,1 0 0,-1 0 0,0 0 0,15 5 0,20-1 0,-33-4 0,1 0 0,0 0 0,0 0 0,0 0 0,-1 1 0,1 0 0,0-1 0,-1 1 0,1 0 0,0 0 0,-1 0 0,1 1 0,-1-1 0,0 1 0,1-1 0,-1 1 0,0 0 0,0 0 0,0 0 0,0 0 0,0 0 0,0 0 0,-1 1 0,1-1 0,-1 0 0,0 1 0,0-1 0,0 1 0,0 0 0,0-1 0,0 1 0,0 0 0,-1 0 0,0-1 0,1 1 0,-1 0 0,0 0 0,-1 0 0,1-1 0,0 1 0,-1 0 0,1 0 0,-1-1 0,0 1 0,0 0 0,0-1 0,0 1 0,0-1 0,-1 1 0,1-1 0,-1 0 0,0 1 0,0-1 0,1 0 0,-1 0 0,-3 1 0,-43 42-1365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9:02:33.098"/>
    </inkml:context>
    <inkml:brush xml:id="br0">
      <inkml:brushProperty name="width" value="0.03528" units="cm"/>
      <inkml:brushProperty name="height" value="0.03528" units="cm"/>
      <inkml:brushProperty name="transparency" value="76"/>
    </inkml:brush>
  </inkml:definitions>
  <inkml:trace contextRef="#ctx0" brushRef="#br0">297 0 24575,'-8'1'0,"0"0"0,0 0 0,1 1 0,-1 0 0,0 0 0,1 1 0,-1 0 0,1 0 0,0 1 0,0-1 0,0 2 0,0-1 0,1 1 0,0 0 0,0 1 0,0-1 0,-7 10 0,-5 7 0,2 0 0,0 1 0,-21 43 0,22-36 0,1 1 0,-18 57 0,28-74 0,1 0 0,0 1 0,1-1 0,0 0 0,1 1 0,1 0 0,1-1 0,0 1 0,2 14 0,0-20 0,0 0 0,1 0 0,0 0 0,0 0 0,1-1 0,0 1 0,0-1 0,1-1 0,0 1 0,0-1 0,1 0 0,10 8 0,12 9 0,60 36 0,-46-33 0,20 15 0,-2 3 0,-2 2 0,-1 2 0,77 88 0,-115-113 0,-1 0 0,-1 1 0,-2 1 0,0 1 0,-1 0 0,-2 1 0,-1 1 0,-1 0 0,-2 0 0,-1 1 0,-1 0 0,-1 1 0,2 58 0,-24 268 0,10-269 0,-26 206 0,28-247 0,-2 61 0,6-107 0,1 1 0,-1-1 0,0 0 0,0 1 0,0-1 0,0 1 0,-1-1 0,1 1 0,0-1 0,-1 1 0,1-1 0,-1 1 0,1-1 0,-1 0 0,0 1 0,1-1 0,-1 0 0,0 0 0,0 1 0,-1 0 0,0-1 0,1-1 0,0 0 0,-1 0 0,1 0 0,0 0 0,-1 0 0,1 0 0,0-1 0,0 1 0,-1 0 0,1-1 0,0 1 0,0-1 0,-1 1 0,1-1 0,0 0 0,0 1 0,0-1 0,0 0 0,0 0 0,0 0 0,0 0 0,0 0 0,-1-1 0,-8-8 0,0-1 0,1 0 0,0-1 0,1 0 0,0 0 0,0-1 0,2 0 0,-7-16 0,-32-114 0,42 133 0,12 44 0,1 0 0,2-1 0,2 0 0,0-1 0,28 44 0,-39-72 0,0 1 0,1 0 0,-1-1 0,1 0 0,0 0 0,0 0 0,0 0 0,1-1 0,-1 0 0,1 0 0,0 0 0,0 0 0,0-1 0,0 0 0,0 0 0,0 0 0,1 0 0,-1-1 0,1 0 0,-1 0 0,1-1 0,-1 1 0,1-1 0,0 0 0,-1-1 0,1 0 0,9-2 0,-12 2 0,0-1 0,0 0 0,0 1 0,0-2 0,-1 1 0,1 0 0,-1 0 0,1-1 0,-1 1 0,0-1 0,0 0 0,0 0 0,0 0 0,-1 0 0,1 0 0,-1 0 0,2-6 0,3-8 0,-2 1 0,4-23 0,-6 25 0,8-62 0,-8 50 0,2-1 0,11-42 0,-13 91-1365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21:04:12.873"/>
    </inkml:context>
    <inkml:brush xml:id="br0">
      <inkml:brushProperty name="width" value="0.1" units="cm"/>
      <inkml:brushProperty name="height" value="0.1" units="cm"/>
      <inkml:brushProperty name="color" value="#849398"/>
    </inkml:brush>
  </inkml:definitions>
  <inkml:trace contextRef="#ctx0" brushRef="#br0">21 1383 24575,'-2'-2'0,"1"-1"0,0 1 0,0-1 0,0 1 0,0-1 0,0 0 0,0 1 0,1-1 0,-1 0 0,1 0 0,0-4 0,-1-4 0,-3-17-1208,1-1 0,1 1 1,1-1-1,6-49 0,-2 59 798,1 1 1,1 0-1,0 0 1,1 0-1,1 1 1,1 0 0,0 0-1,18-24 1,-2 8 140,2 2 1,1 1 0,1 0 0,2 2-1,62-45 1,-13 20 1704,125-63 0,-60 47-1843,2 7 0,3 6-1,186-44 1,157 7-339,-166 64 4309,-213 21-3154,-114 8-407,1 0 1,0 0 0,0 0 0,0 0-1,0 0 1,0 0 0,0 0 0,0 0-1,0-1 1,0 1 0,0 0-1,0 0 1,-1 0 0,1 0 0,0 0-1,0 0 1,0 0 0,0-1 0,0 1-1,0 0 1,0 0 0,0 0 0,0 0-1,0 0 1,0 0 0,0 0 0,0-1-1,0 1 1,0 0 0,0 0 0,0 0-1,0 0 1,0 0 0,0 0 0,1 0-1,-1-1 1,0 1 0,0 0-1,0 0 1,0 0 0,0 0 0,0 0-1,0 0 1,0 0 0,0 0 0,0 0-1,1 0 1,-1-1 0,0 1 0,0 0-1,0 0 1,0 0 0,0 0 0,0 0-1,0 0 1,0 0 0,1 0 0,-1 0-1,0 0 1,0 0 0,0 0-1,0 0 1,0 0 0,0 0 0,1 0-1,-1 0 1,0 0 0,0 0 0,0 0-1,-14-8 1432,-32-11 2305,35 14-2976,-89-35-394,-115-30 0,235 68-369,0 2 0,22 1 0,-13 1 0,-21-3 0,1 1 0,-1 1 0,1 0 0,0 0 0,-1 0 0,1 1 0,-1 1 0,0-1 0,13 7 0,-20-8 0,0 0 0,0 0 0,-1 0 0,1 0 0,0 0 0,0 1 0,-1-1 0,1 0 0,-1 0 0,1 1 0,-1-1 0,0 0 0,0 1 0,1-1 0,-1 0 0,0 1 0,0-1 0,0 0 0,0 1 0,0-1 0,-1 0 0,1 1 0,0-1 0,-1 0 0,1 1 0,-1-1 0,1 0 0,-1 0 0,1 1 0,-1-1 0,-1 1 0,-28 43 0,24-37 0,-158 185-5334,92-113 3884,50-52 1216,22-24-939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21:04:16.437"/>
    </inkml:context>
    <inkml:brush xml:id="br0">
      <inkml:brushProperty name="width" value="0.1" units="cm"/>
      <inkml:brushProperty name="height" value="0.1" units="cm"/>
      <inkml:brushProperty name="color" value="#849398"/>
    </inkml:brush>
  </inkml:definitions>
  <inkml:trace contextRef="#ctx0" brushRef="#br0">1 1201 24575,'1'-24'0,"1"0"0,1 0 0,1 0 0,2 0 0,0 0 0,1 1 0,2 0 0,14-28 0,1 6 0,1 2 0,2 1 0,33-39 0,-16 30 0,2 2 0,2 2 0,2 2 0,2 2 0,1 3 0,3 2 0,1 2 0,1 3 0,2 2 0,102-36 0,-76 38 0,1 5 0,0 3 0,2 4 0,0 4 0,0 3 0,1 5 0,132 9 0,-128 4 0,51 1 0,-120-7 0,34-1 0,-55-1 0,-1-1 0,0 1 0,1 0 0,-1-1 0,0 0 0,1 0 0,-1 0 0,0 0 0,0 0 0,0-1 0,0 1 0,0-1 0,3-2 0,-5 3 0,-1 0 0,1 0 0,-1 0 0,1 1 0,-1-1 0,1 0 0,-1 0 0,0 0 0,0 0 0,1 0 0,-1 0 0,0 0 0,0 0 0,0 0 0,0 0 0,0 0 0,0 0 0,0 0 0,0 0 0,0 0 0,-1 0 0,1 0 0,0 0 0,-1 0 0,1 0 0,-1 0 0,1 0 0,-1 0 0,1 0 0,-1 1 0,0-1 0,0-1 0,-25-26 0,23 25 0,-94-72 0,97 75 0,-1 0 0,1-1 0,0 1 0,-1 0 0,1 0 0,0 0 0,0 0 0,-1-1 0,1 1 0,0 0 0,0 0 0,-1-1 0,1 1 0,0 0 0,0-1 0,0 1 0,-1 0 0,1 0 0,0-1 0,0 1 0,0 0 0,0-1 0,0 1 0,0 0 0,0-1 0,0 1 0,-1 0 0,1-1 0,0 1 0,1 0 0,-1-1 0,0 1 0,0 0 0,0-1 0,0 1 0,0 0 0,0-1 0,0 1 0,0 0 0,1-1 0,-1 1 0,0 0 0,0-1 0,19-5 0,26 5 0,-44 1 0,8 1 0,1-1 0,-1 2 0,1-1 0,-1 1 0,11 4 0,-18-6 0,-1 1 0,0-1 0,1 0 0,-1 1 0,0-1 0,1 1 0,-1 0 0,0-1 0,0 1 0,0 0 0,1 0 0,-1 0 0,0 0 0,0 0 0,0 0 0,-1 0 0,1 0 0,0 0 0,0 0 0,0 0 0,-1 1 0,1-1 0,-1 0 0,1 1 0,-1-1 0,1 0 0,-1 1 0,0-1 0,0 0 0,0 1 0,1-1 0,-1 1 0,-1-1 0,1 0 0,0 1 0,0-1 0,0 1 0,-1-1 0,1 0 0,-1 1 0,1-1 0,-1 0 0,1 0 0,-2 2 0,-6 10 0,-2 0 0,1 0 0,-22 21 0,19-21 0,0 0 0,-19 27 0,-2 16-1365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2/28/2026</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9E33-4407-4620-23C4-2C2C14E51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938D-1955-B9E0-5325-E0CE513E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E8F0-2E39-0E0B-943A-E56F09DD8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5754B-C854-C1F7-2DA9-C716C27556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6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05C5-E6EA-620E-4839-B4E0C8544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D907-2F38-3CC4-91E9-34914EF4E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7A12D-E555-AB4D-E724-4B992E1493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56D5CF-8626-8596-DE6C-6511C34A6B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56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8572C-7821-330D-7A61-BB4BFF401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C9F07-96B1-638A-A989-14A511FAC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B49F5-959B-7240-9CBA-B2721A5A3C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2B119-C894-0124-E1C3-2048A7B720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32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7B64E-D1CA-BEA8-11ED-D4CA75DD0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CC799-9D3D-CA47-E13C-FA27CC5E4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FAE50-F0B7-6DA8-9F95-0160689D7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1DC680-EA6B-753D-9A95-7534BD5B6F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89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1EC17-2215-58CB-7563-7E9D48A02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66993-D62A-2421-1908-EDADE8B2E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149F9-31CD-9278-19BC-F856B39FB5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0AA96-1389-D9CC-E4C3-5DA8ACAC7A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83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7EFE-A26C-D172-9DF8-D50E227FB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27DE3-C924-8372-79D5-5F81B6861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7522-5DEC-540A-DD28-93A3ED79B2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401D5-A9ED-A7DE-03D6-7CE126596D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2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E989-3C98-2353-446B-A753C1D5A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FDAE-95CB-3A85-3BB6-748954E71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2F8A6-D100-9B7C-5026-4940A25FE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F1F7E1-91D2-50EB-702A-10CF643318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0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3066-35B3-68FE-6316-5D6EE6EF0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28841-CA81-EFB1-DD9B-2A571261C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ED71C-70D3-5CC2-F2F4-68FE209FB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330B8-E162-7E35-C865-04B7B4DEA2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269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BC0D4-E8FE-DB20-4224-AB32D4CC0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B0BA1-A92C-082F-119B-7BB22B3C0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40D5B-60BB-F39E-2218-D58426AABB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E8E7B0-6A1E-9A69-332A-02622A7106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75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ED0E9-50C6-E1E0-18D1-9F7948DD8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18F7F-876F-010C-9EBD-CCB1EDE96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573FA-2F7E-AB1E-7ADC-35B0EB007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FAD5D-71A3-1FD2-BB6B-00E9F08534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75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74B33-87DA-357D-28DD-A7A66E466E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81544B-7D4F-77DC-3488-85E1B4C28C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D129BE-90E8-C101-5F0D-7C8195F5E8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CE1DDF-861B-A1AC-3521-092063639D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346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06AC-E8FF-0350-3134-1ACD55620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75FA75-FE67-C83A-0D17-3CEF47CDF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9BA37-B45F-B6E9-B97D-A58EF84EA6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167E30-E857-3456-DBBD-4473BB8772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12228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418C5-AFB8-AD50-92AC-4419E82DA8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C24186-837E-522B-A84F-01B40019B5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386221-8B13-C3BA-467A-A3711944D4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1B51EC-3095-D923-1E6D-675796FEB8F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6556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A95B-5269-84FC-2AF9-F06F0E37F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5E56AE-B010-F5A7-6395-44E2CEDEF3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0C33A9-B789-7B91-CB20-F929641B9A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A65E66-4CFC-4001-72A5-88F97605E7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0661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sv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sv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sv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sv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sv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sv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0.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2.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47.svg"/><Relationship Id="rId5" Type="http://schemas.openxmlformats.org/officeDocument/2006/relationships/image" Target="../media/image46.sv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5.png"/><Relationship Id="rId3" Type="http://schemas.openxmlformats.org/officeDocument/2006/relationships/image" Target="../media/image44.svg"/><Relationship Id="rId21" Type="http://schemas.openxmlformats.org/officeDocument/2006/relationships/image" Target="../media/image68.png"/><Relationship Id="rId7" Type="http://schemas.openxmlformats.org/officeDocument/2006/relationships/image" Target="../media/image51.png"/><Relationship Id="rId12" Type="http://schemas.openxmlformats.org/officeDocument/2006/relationships/image" Target="../media/image58.svg"/><Relationship Id="rId17" Type="http://schemas.openxmlformats.org/officeDocument/2006/relationships/image" Target="../media/image64.jpeg"/><Relationship Id="rId2" Type="http://schemas.openxmlformats.org/officeDocument/2006/relationships/notesSlide" Target="../notesSlides/notesSlide16.xml"/><Relationship Id="rId16" Type="http://schemas.openxmlformats.org/officeDocument/2006/relationships/image" Target="../media/image63.png"/><Relationship Id="rId20" Type="http://schemas.openxmlformats.org/officeDocument/2006/relationships/image" Target="../media/image67.svg"/><Relationship Id="rId1" Type="http://schemas.openxmlformats.org/officeDocument/2006/relationships/slideLayout" Target="../slideLayouts/slideLayout127.xml"/><Relationship Id="rId6" Type="http://schemas.openxmlformats.org/officeDocument/2006/relationships/image" Target="../media/image50.png"/><Relationship Id="rId11" Type="http://schemas.openxmlformats.org/officeDocument/2006/relationships/image" Target="../media/image57.svg"/><Relationship Id="rId5" Type="http://schemas.openxmlformats.org/officeDocument/2006/relationships/image" Target="../media/image45.svg"/><Relationship Id="rId15" Type="http://schemas.openxmlformats.org/officeDocument/2006/relationships/image" Target="../media/image62.svg"/><Relationship Id="rId10" Type="http://schemas.openxmlformats.org/officeDocument/2006/relationships/image" Target="../media/image56.svg"/><Relationship Id="rId19" Type="http://schemas.openxmlformats.org/officeDocument/2006/relationships/image" Target="../media/image66.png"/><Relationship Id="rId4" Type="http://schemas.openxmlformats.org/officeDocument/2006/relationships/image" Target="../media/image47.svg"/><Relationship Id="rId9" Type="http://schemas.openxmlformats.org/officeDocument/2006/relationships/image" Target="../media/image55.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70.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12.png"/><Relationship Id="rId2" Type="http://schemas.openxmlformats.org/officeDocument/2006/relationships/image" Target="../media/image74.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7.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22.png"/><Relationship Id="rId2" Type="http://schemas.openxmlformats.org/officeDocument/2006/relationships/image" Target="../media/image81.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27.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9.png"/><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1.png"/><Relationship Id="rId3" Type="http://schemas.openxmlformats.org/officeDocument/2006/relationships/image" Target="../media/image33.svg"/><Relationship Id="rId7" Type="http://schemas.openxmlformats.org/officeDocument/2006/relationships/image" Target="../media/image94.svg"/><Relationship Id="rId12" Type="http://schemas.openxmlformats.org/officeDocument/2006/relationships/image" Target="../media/image99.svg"/><Relationship Id="rId2" Type="http://schemas.openxmlformats.org/officeDocument/2006/relationships/notesSlide" Target="../notesSlides/notesSlide21.xml"/><Relationship Id="rId16"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image" Target="../media/image93.sv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image" Target="../media/image107.png"/><Relationship Id="rId10" Type="http://schemas.openxmlformats.org/officeDocument/2006/relationships/image" Target="../media/image97.svg"/><Relationship Id="rId4" Type="http://schemas.openxmlformats.org/officeDocument/2006/relationships/image" Target="../media/image47.svg"/><Relationship Id="rId9" Type="http://schemas.openxmlformats.org/officeDocument/2006/relationships/image" Target="../media/image96.png"/><Relationship Id="rId1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17.png"/><Relationship Id="rId18" Type="http://schemas.openxmlformats.org/officeDocument/2006/relationships/image" Target="../media/image121.svg"/><Relationship Id="rId3" Type="http://schemas.openxmlformats.org/officeDocument/2006/relationships/image" Target="../media/image109.svg"/><Relationship Id="rId21" Type="http://schemas.openxmlformats.org/officeDocument/2006/relationships/image" Target="../media/image124.svg"/><Relationship Id="rId7" Type="http://schemas.openxmlformats.org/officeDocument/2006/relationships/image" Target="../media/image113.svg"/><Relationship Id="rId12" Type="http://schemas.openxmlformats.org/officeDocument/2006/relationships/image" Target="../media/image116.svg"/><Relationship Id="rId17" Type="http://schemas.openxmlformats.org/officeDocument/2006/relationships/image" Target="../media/image120.png"/><Relationship Id="rId2" Type="http://schemas.openxmlformats.org/officeDocument/2006/relationships/notesSlide" Target="../notesSlides/notesSlide22.xml"/><Relationship Id="rId16" Type="http://schemas.openxmlformats.org/officeDocument/2006/relationships/image" Target="../media/image119.png"/><Relationship Id="rId20" Type="http://schemas.openxmlformats.org/officeDocument/2006/relationships/image" Target="../media/image123.svg"/><Relationship Id="rId1" Type="http://schemas.openxmlformats.org/officeDocument/2006/relationships/slideLayout" Target="../slideLayouts/slideLayout12.xml"/><Relationship Id="rId6" Type="http://schemas.openxmlformats.org/officeDocument/2006/relationships/image" Target="../media/image112.emf"/><Relationship Id="rId11" Type="http://schemas.openxmlformats.org/officeDocument/2006/relationships/image" Target="../media/image115.png"/><Relationship Id="rId5" Type="http://schemas.openxmlformats.org/officeDocument/2006/relationships/image" Target="../media/image111.svg"/><Relationship Id="rId15" Type="http://schemas.openxmlformats.org/officeDocument/2006/relationships/image" Target="../media/image118.svg"/><Relationship Id="rId10" Type="http://schemas.openxmlformats.org/officeDocument/2006/relationships/image" Target="../media/image87.svg"/><Relationship Id="rId19" Type="http://schemas.openxmlformats.org/officeDocument/2006/relationships/image" Target="../media/image122.svg"/><Relationship Id="rId4" Type="http://schemas.openxmlformats.org/officeDocument/2006/relationships/image" Target="../media/image110.svg"/><Relationship Id="rId9" Type="http://schemas.openxmlformats.org/officeDocument/2006/relationships/image" Target="../media/image114.svg"/><Relationship Id="rId14" Type="http://schemas.openxmlformats.org/officeDocument/2006/relationships/image" Target="../media/image108.svg"/></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4.png"/><Relationship Id="rId3" Type="http://schemas.openxmlformats.org/officeDocument/2006/relationships/image" Target="../media/image126.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8.svg"/><Relationship Id="rId11" Type="http://schemas.openxmlformats.org/officeDocument/2006/relationships/image" Target="../media/image132.svg"/><Relationship Id="rId5" Type="http://schemas.openxmlformats.org/officeDocument/2006/relationships/image" Target="../media/image127.svg"/><Relationship Id="rId10" Type="http://schemas.openxmlformats.org/officeDocument/2006/relationships/image" Target="../media/image131.png"/><Relationship Id="rId4" Type="http://schemas.openxmlformats.org/officeDocument/2006/relationships/image" Target="../media/image108.svg"/><Relationship Id="rId9" Type="http://schemas.openxmlformats.org/officeDocument/2006/relationships/image" Target="../media/image118.svg"/><Relationship Id="rId14"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image" Target="../media/image128.svg"/><Relationship Id="rId12"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7.svg"/><Relationship Id="rId11" Type="http://schemas.openxmlformats.org/officeDocument/2006/relationships/image" Target="../media/image136.png"/><Relationship Id="rId5" Type="http://schemas.openxmlformats.org/officeDocument/2006/relationships/image" Target="../media/image108.sv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16.sv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0.png"/><Relationship Id="rId7" Type="http://schemas.openxmlformats.org/officeDocument/2006/relationships/image" Target="../media/image116.svg"/><Relationship Id="rId2" Type="http://schemas.openxmlformats.org/officeDocument/2006/relationships/image" Target="../media/image139.png"/><Relationship Id="rId1" Type="http://schemas.openxmlformats.org/officeDocument/2006/relationships/slideLayout" Target="../slideLayouts/slideLayout127.xml"/><Relationship Id="rId6" Type="http://schemas.openxmlformats.org/officeDocument/2006/relationships/image" Target="../media/image136.png"/><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svg"/><Relationship Id="rId3" Type="http://schemas.openxmlformats.org/officeDocument/2006/relationships/image" Target="../media/image143.svg"/><Relationship Id="rId7" Type="http://schemas.openxmlformats.org/officeDocument/2006/relationships/image" Target="../media/image146.svg"/><Relationship Id="rId12" Type="http://schemas.openxmlformats.org/officeDocument/2006/relationships/image" Target="../media/image151.png"/><Relationship Id="rId2" Type="http://schemas.openxmlformats.org/officeDocument/2006/relationships/notesSlide" Target="../notesSlides/notesSlide25.xml"/><Relationship Id="rId16"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45.png"/><Relationship Id="rId11" Type="http://schemas.openxmlformats.org/officeDocument/2006/relationships/image" Target="../media/image150.svg"/><Relationship Id="rId5" Type="http://schemas.openxmlformats.org/officeDocument/2006/relationships/image" Target="../media/image113.svg"/><Relationship Id="rId15" Type="http://schemas.openxmlformats.org/officeDocument/2006/relationships/image" Target="../media/image154.png"/><Relationship Id="rId10" Type="http://schemas.openxmlformats.org/officeDocument/2006/relationships/image" Target="../media/image149.svg"/><Relationship Id="rId4" Type="http://schemas.openxmlformats.org/officeDocument/2006/relationships/image" Target="../media/image144.svg"/><Relationship Id="rId9" Type="http://schemas.openxmlformats.org/officeDocument/2006/relationships/image" Target="../media/image148.svg"/><Relationship Id="rId14"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65.svg"/><Relationship Id="rId18" Type="http://schemas.openxmlformats.org/officeDocument/2006/relationships/image" Target="../media/image170.svg"/><Relationship Id="rId26" Type="http://schemas.openxmlformats.org/officeDocument/2006/relationships/image" Target="../media/image178.svg"/><Relationship Id="rId3" Type="http://schemas.openxmlformats.org/officeDocument/2006/relationships/image" Target="../media/image156.png"/><Relationship Id="rId21" Type="http://schemas.openxmlformats.org/officeDocument/2006/relationships/image" Target="../media/image173.png"/><Relationship Id="rId7" Type="http://schemas.openxmlformats.org/officeDocument/2006/relationships/image" Target="../media/image160.png"/><Relationship Id="rId12" Type="http://schemas.openxmlformats.org/officeDocument/2006/relationships/image" Target="../media/image164.svg"/><Relationship Id="rId17" Type="http://schemas.openxmlformats.org/officeDocument/2006/relationships/image" Target="../media/image169.svg"/><Relationship Id="rId25" Type="http://schemas.openxmlformats.org/officeDocument/2006/relationships/image" Target="../media/image177.png"/><Relationship Id="rId2" Type="http://schemas.openxmlformats.org/officeDocument/2006/relationships/notesSlide" Target="../notesSlides/notesSlide26.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3.png"/><Relationship Id="rId24" Type="http://schemas.openxmlformats.org/officeDocument/2006/relationships/image" Target="../media/image176.svg"/><Relationship Id="rId5" Type="http://schemas.openxmlformats.org/officeDocument/2006/relationships/image" Target="../media/image158.png"/><Relationship Id="rId15" Type="http://schemas.openxmlformats.org/officeDocument/2006/relationships/image" Target="../media/image167.svg"/><Relationship Id="rId23" Type="http://schemas.openxmlformats.org/officeDocument/2006/relationships/image" Target="../media/image175.svg"/><Relationship Id="rId10" Type="http://schemas.openxmlformats.org/officeDocument/2006/relationships/image" Target="../media/image162.svg"/><Relationship Id="rId19" Type="http://schemas.openxmlformats.org/officeDocument/2006/relationships/image" Target="../media/image171.svg"/><Relationship Id="rId4" Type="http://schemas.openxmlformats.org/officeDocument/2006/relationships/image" Target="../media/image157.svg"/><Relationship Id="rId9" Type="http://schemas.openxmlformats.org/officeDocument/2006/relationships/image" Target="../media/image161.svg"/><Relationship Id="rId14" Type="http://schemas.openxmlformats.org/officeDocument/2006/relationships/image" Target="../media/image166.svg"/><Relationship Id="rId22" Type="http://schemas.openxmlformats.org/officeDocument/2006/relationships/image" Target="../media/image174.svg"/></Relationships>
</file>

<file path=ppt/slides/_rels/slide4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88.svg"/><Relationship Id="rId3" Type="http://schemas.openxmlformats.org/officeDocument/2006/relationships/image" Target="../media/image179.png"/><Relationship Id="rId7" Type="http://schemas.openxmlformats.org/officeDocument/2006/relationships/image" Target="../media/image183.svg"/><Relationship Id="rId12" Type="http://schemas.openxmlformats.org/officeDocument/2006/relationships/image" Target="../media/image187.png"/><Relationship Id="rId2" Type="http://schemas.openxmlformats.org/officeDocument/2006/relationships/notesSlide" Target="../notesSlides/notesSlide27.xml"/><Relationship Id="rId16" Type="http://schemas.openxmlformats.org/officeDocument/2006/relationships/image" Target="../media/image175.sv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6.svg"/><Relationship Id="rId5" Type="http://schemas.openxmlformats.org/officeDocument/2006/relationships/image" Target="../media/image181.png"/><Relationship Id="rId15" Type="http://schemas.openxmlformats.org/officeDocument/2006/relationships/image" Target="../media/image50.png"/><Relationship Id="rId10" Type="http://schemas.openxmlformats.org/officeDocument/2006/relationships/image" Target="../media/image185.png"/><Relationship Id="rId4" Type="http://schemas.openxmlformats.org/officeDocument/2006/relationships/image" Target="../media/image180.svg"/><Relationship Id="rId9" Type="http://schemas.openxmlformats.org/officeDocument/2006/relationships/image" Target="../media/image184.png"/><Relationship Id="rId14"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51.png"/><Relationship Id="rId3" Type="http://schemas.openxmlformats.org/officeDocument/2006/relationships/image" Target="../media/image179.png"/><Relationship Id="rId7" Type="http://schemas.openxmlformats.org/officeDocument/2006/relationships/image" Target="../media/image183.svg"/><Relationship Id="rId12" Type="http://schemas.openxmlformats.org/officeDocument/2006/relationships/image" Target="../media/image188.svg"/><Relationship Id="rId17" Type="http://schemas.openxmlformats.org/officeDocument/2006/relationships/image" Target="../media/image50.png"/><Relationship Id="rId2" Type="http://schemas.openxmlformats.org/officeDocument/2006/relationships/notesSlide" Target="../notesSlides/notesSlide28.xml"/><Relationship Id="rId16" Type="http://schemas.openxmlformats.org/officeDocument/2006/relationships/image" Target="../media/image190.pn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6.svg"/><Relationship Id="rId5" Type="http://schemas.openxmlformats.org/officeDocument/2006/relationships/image" Target="../media/image181.png"/><Relationship Id="rId15" Type="http://schemas.openxmlformats.org/officeDocument/2006/relationships/image" Target="../media/image189.svg"/><Relationship Id="rId10" Type="http://schemas.openxmlformats.org/officeDocument/2006/relationships/image" Target="../media/image185.png"/><Relationship Id="rId4" Type="http://schemas.openxmlformats.org/officeDocument/2006/relationships/image" Target="../media/image180.svg"/><Relationship Id="rId9" Type="http://schemas.openxmlformats.org/officeDocument/2006/relationships/image" Target="../media/image184.png"/><Relationship Id="rId14" Type="http://schemas.openxmlformats.org/officeDocument/2006/relationships/image" Target="../media/image175.svg"/></Relationships>
</file>

<file path=ppt/slides/_rels/slide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79.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58.png"/><Relationship Id="rId11" Type="http://schemas.openxmlformats.org/officeDocument/2006/relationships/image" Target="../media/image199.png"/><Relationship Id="rId5" Type="http://schemas.openxmlformats.org/officeDocument/2006/relationships/image" Target="../media/image194.png"/><Relationship Id="rId10" Type="http://schemas.openxmlformats.org/officeDocument/2006/relationships/image" Target="../media/image198.png"/><Relationship Id="rId4" Type="http://schemas.openxmlformats.org/officeDocument/2006/relationships/image" Target="../media/image193.png"/><Relationship Id="rId9"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173.png"/><Relationship Id="rId18" Type="http://schemas.openxmlformats.org/officeDocument/2006/relationships/image" Target="../media/image209.svg"/><Relationship Id="rId3" Type="http://schemas.openxmlformats.org/officeDocument/2006/relationships/image" Target="../media/image158.png"/><Relationship Id="rId7" Type="http://schemas.openxmlformats.org/officeDocument/2006/relationships/image" Target="../media/image161.svg"/><Relationship Id="rId12" Type="http://schemas.openxmlformats.org/officeDocument/2006/relationships/image" Target="../media/image172.png"/><Relationship Id="rId17" Type="http://schemas.openxmlformats.org/officeDocument/2006/relationships/image" Target="../media/image208.png"/><Relationship Id="rId2" Type="http://schemas.openxmlformats.org/officeDocument/2006/relationships/notesSlide" Target="../notesSlides/notesSlide32.xml"/><Relationship Id="rId16" Type="http://schemas.openxmlformats.org/officeDocument/2006/relationships/image" Target="../media/image207.png"/><Relationship Id="rId1" Type="http://schemas.openxmlformats.org/officeDocument/2006/relationships/slideLayout" Target="../slideLayouts/slideLayout12.xml"/><Relationship Id="rId6" Type="http://schemas.openxmlformats.org/officeDocument/2006/relationships/image" Target="../media/image169.svg"/><Relationship Id="rId11" Type="http://schemas.openxmlformats.org/officeDocument/2006/relationships/image" Target="../media/image205.svg"/><Relationship Id="rId5" Type="http://schemas.openxmlformats.org/officeDocument/2006/relationships/image" Target="../media/image157.svg"/><Relationship Id="rId15" Type="http://schemas.openxmlformats.org/officeDocument/2006/relationships/image" Target="../media/image166.svg"/><Relationship Id="rId10" Type="http://schemas.openxmlformats.org/officeDocument/2006/relationships/image" Target="../media/image204.svg"/><Relationship Id="rId4" Type="http://schemas.openxmlformats.org/officeDocument/2006/relationships/image" Target="../media/image202.png"/><Relationship Id="rId9" Type="http://schemas.openxmlformats.org/officeDocument/2006/relationships/image" Target="../media/image175.svg"/><Relationship Id="rId14" Type="http://schemas.openxmlformats.org/officeDocument/2006/relationships/image" Target="../media/image206.svg"/></Relationships>
</file>

<file path=ppt/slides/_rels/slide47.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13.jpeg"/><Relationship Id="rId5" Type="http://schemas.openxmlformats.org/officeDocument/2006/relationships/image" Target="../media/image212.png"/><Relationship Id="rId4" Type="http://schemas.openxmlformats.org/officeDocument/2006/relationships/image" Target="../media/image211.png"/></Relationships>
</file>

<file path=ppt/slides/_rels/slide48.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3.png"/><Relationship Id="rId3" Type="http://schemas.openxmlformats.org/officeDocument/2006/relationships/image" Target="../media/image173.png"/><Relationship Id="rId21" Type="http://schemas.openxmlformats.org/officeDocument/2006/relationships/image" Target="../media/image227.png"/><Relationship Id="rId7" Type="http://schemas.openxmlformats.org/officeDocument/2006/relationships/image" Target="../media/image218.png"/><Relationship Id="rId12" Type="http://schemas.openxmlformats.org/officeDocument/2006/relationships/image" Target="../media/image222.png"/><Relationship Id="rId17" Type="http://schemas.openxmlformats.org/officeDocument/2006/relationships/customXml" Target="../ink/ink25.xml"/><Relationship Id="rId2" Type="http://schemas.openxmlformats.org/officeDocument/2006/relationships/notesSlide" Target="../notesSlides/notesSlide34.xml"/><Relationship Id="rId16" Type="http://schemas.openxmlformats.org/officeDocument/2006/relationships/image" Target="../media/image226.png"/><Relationship Id="rId20" Type="http://schemas.openxmlformats.org/officeDocument/2006/relationships/image" Target="../media/image311.png"/><Relationship Id="rId1" Type="http://schemas.openxmlformats.org/officeDocument/2006/relationships/slideLayout" Target="../slideLayouts/slideLayout12.xml"/><Relationship Id="rId6" Type="http://schemas.openxmlformats.org/officeDocument/2006/relationships/image" Target="../media/image217.png"/><Relationship Id="rId11" Type="http://schemas.openxmlformats.org/officeDocument/2006/relationships/image" Target="../media/image221.jpeg"/><Relationship Id="rId5" Type="http://schemas.openxmlformats.org/officeDocument/2006/relationships/image" Target="../media/image216.png"/><Relationship Id="rId15" Type="http://schemas.openxmlformats.org/officeDocument/2006/relationships/image" Target="../media/image225.png"/><Relationship Id="rId10" Type="http://schemas.openxmlformats.org/officeDocument/2006/relationships/image" Target="../media/image220.png"/><Relationship Id="rId4" Type="http://schemas.openxmlformats.org/officeDocument/2006/relationships/image" Target="../media/image149.svg"/><Relationship Id="rId9" Type="http://schemas.openxmlformats.org/officeDocument/2006/relationships/image" Target="../media/image93.svg"/><Relationship Id="rId14" Type="http://schemas.openxmlformats.org/officeDocument/2006/relationships/image" Target="../media/image224.png"/></Relationships>
</file>

<file path=ppt/slides/_rels/slide49.xml.rels><?xml version="1.0" encoding="UTF-8" standalone="yes"?>
<Relationships xmlns="http://schemas.openxmlformats.org/package/2006/relationships"><Relationship Id="rId13" Type="http://schemas.openxmlformats.org/officeDocument/2006/relationships/image" Target="../media/image158.png"/><Relationship Id="rId18" Type="http://schemas.openxmlformats.org/officeDocument/2006/relationships/image" Target="../media/image313.png"/><Relationship Id="rId26" Type="http://schemas.openxmlformats.org/officeDocument/2006/relationships/image" Target="../media/image317.png"/><Relationship Id="rId39" Type="http://schemas.openxmlformats.org/officeDocument/2006/relationships/image" Target="../media/image324.png"/><Relationship Id="rId21" Type="http://schemas.openxmlformats.org/officeDocument/2006/relationships/image" Target="../media/image228.svg"/><Relationship Id="rId34" Type="http://schemas.openxmlformats.org/officeDocument/2006/relationships/image" Target="../media/image231.png"/><Relationship Id="rId42" Type="http://schemas.openxmlformats.org/officeDocument/2006/relationships/customXml" Target="../ink/ink31.xml"/><Relationship Id="rId47" Type="http://schemas.openxmlformats.org/officeDocument/2006/relationships/image" Target="../media/image222.png"/><Relationship Id="rId7" Type="http://schemas.openxmlformats.org/officeDocument/2006/relationships/image" Target="../media/image149.svg"/><Relationship Id="rId2" Type="http://schemas.openxmlformats.org/officeDocument/2006/relationships/notesSlide" Target="../notesSlides/notesSlide35.xml"/><Relationship Id="rId20" Type="http://schemas.openxmlformats.org/officeDocument/2006/relationships/image" Target="../media/image225.png"/><Relationship Id="rId29" Type="http://schemas.openxmlformats.org/officeDocument/2006/relationships/image" Target="../media/image227.png"/><Relationship Id="rId41" Type="http://schemas.openxmlformats.org/officeDocument/2006/relationships/image" Target="../media/image325.png"/><Relationship Id="rId1" Type="http://schemas.openxmlformats.org/officeDocument/2006/relationships/slideLayout" Target="../slideLayouts/slideLayout12.xml"/><Relationship Id="rId6" Type="http://schemas.openxmlformats.org/officeDocument/2006/relationships/image" Target="../media/image173.png"/><Relationship Id="rId11" Type="http://schemas.openxmlformats.org/officeDocument/2006/relationships/image" Target="../media/image172.png"/><Relationship Id="rId32" Type="http://schemas.openxmlformats.org/officeDocument/2006/relationships/image" Target="../media/image166.svg"/><Relationship Id="rId40" Type="http://schemas.openxmlformats.org/officeDocument/2006/relationships/customXml" Target="../ink/ink30.xml"/><Relationship Id="rId45" Type="http://schemas.openxmlformats.org/officeDocument/2006/relationships/image" Target="../media/image327.png"/><Relationship Id="rId5" Type="http://schemas.openxmlformats.org/officeDocument/2006/relationships/image" Target="../media/image205.svg"/><Relationship Id="rId23" Type="http://schemas.openxmlformats.org/officeDocument/2006/relationships/customXml" Target="../ink/ink27.xml"/><Relationship Id="rId28" Type="http://schemas.openxmlformats.org/officeDocument/2006/relationships/image" Target="../media/image224.png"/><Relationship Id="rId36" Type="http://schemas.openxmlformats.org/officeDocument/2006/relationships/customXml" Target="../ink/ink29.xml"/><Relationship Id="rId49" Type="http://schemas.openxmlformats.org/officeDocument/2006/relationships/customXml" Target="../ink/ink34.xml"/><Relationship Id="rId10" Type="http://schemas.openxmlformats.org/officeDocument/2006/relationships/image" Target="../media/image218.png"/><Relationship Id="rId19" Type="http://schemas.openxmlformats.org/officeDocument/2006/relationships/image" Target="../media/image93.svg"/><Relationship Id="rId31" Type="http://schemas.openxmlformats.org/officeDocument/2006/relationships/image" Target="../media/image318.png"/><Relationship Id="rId44" Type="http://schemas.openxmlformats.org/officeDocument/2006/relationships/customXml" Target="../ink/ink32.xml"/><Relationship Id="rId52" Type="http://schemas.openxmlformats.org/officeDocument/2006/relationships/image" Target="../media/image234.png"/><Relationship Id="rId4" Type="http://schemas.openxmlformats.org/officeDocument/2006/relationships/image" Target="../media/image157.svg"/><Relationship Id="rId9" Type="http://schemas.openxmlformats.org/officeDocument/2006/relationships/image" Target="../media/image217.png"/><Relationship Id="rId14" Type="http://schemas.openxmlformats.org/officeDocument/2006/relationships/customXml" Target="../ink/ink26.xml"/><Relationship Id="rId22" Type="http://schemas.openxmlformats.org/officeDocument/2006/relationships/image" Target="../media/image229.png"/><Relationship Id="rId27" Type="http://schemas.openxmlformats.org/officeDocument/2006/relationships/image" Target="../media/image223.png"/><Relationship Id="rId30" Type="http://schemas.openxmlformats.org/officeDocument/2006/relationships/customXml" Target="../ink/ink28.xml"/><Relationship Id="rId35" Type="http://schemas.openxmlformats.org/officeDocument/2006/relationships/image" Target="../media/image232.svg"/><Relationship Id="rId43" Type="http://schemas.openxmlformats.org/officeDocument/2006/relationships/image" Target="../media/image326.png"/><Relationship Id="rId48" Type="http://schemas.openxmlformats.org/officeDocument/2006/relationships/image" Target="../media/image233.svg"/><Relationship Id="rId8" Type="http://schemas.openxmlformats.org/officeDocument/2006/relationships/image" Target="../media/image216.png"/><Relationship Id="rId51" Type="http://schemas.openxmlformats.org/officeDocument/2006/relationships/image" Target="../media/image330.png"/><Relationship Id="rId3" Type="http://schemas.openxmlformats.org/officeDocument/2006/relationships/image" Target="../media/image202.png"/><Relationship Id="rId12" Type="http://schemas.openxmlformats.org/officeDocument/2006/relationships/image" Target="../media/image226.png"/><Relationship Id="rId33" Type="http://schemas.openxmlformats.org/officeDocument/2006/relationships/image" Target="../media/image230.png"/><Relationship Id="rId46" Type="http://schemas.openxmlformats.org/officeDocument/2006/relationships/customXml" Target="../ink/ink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image" Target="../media/image333.png"/><Relationship Id="rId4" Type="http://schemas.openxmlformats.org/officeDocument/2006/relationships/customXml" Target="../ink/ink35.xml"/></Relationships>
</file>

<file path=ppt/slides/_rels/slide5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236.png"/><Relationship Id="rId7" Type="http://schemas.openxmlformats.org/officeDocument/2006/relationships/customXml" Target="../ink/ink37.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36.png"/><Relationship Id="rId5" Type="http://schemas.openxmlformats.org/officeDocument/2006/relationships/customXml" Target="../ink/ink36.xml"/><Relationship Id="rId4" Type="http://schemas.openxmlformats.org/officeDocument/2006/relationships/image" Target="../media/image237.png"/></Relationships>
</file>

<file path=ppt/slides/_rels/slide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39.png"/><Relationship Id="rId5" Type="http://schemas.openxmlformats.org/officeDocument/2006/relationships/image" Target="../media/image339.png"/><Relationship Id="rId4" Type="http://schemas.openxmlformats.org/officeDocument/2006/relationships/customXml" Target="../ink/ink38.xml"/></Relationships>
</file>

<file path=ppt/slides/_rels/slide53.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41.png"/><Relationship Id="rId18" Type="http://schemas.openxmlformats.org/officeDocument/2006/relationships/image" Target="../media/image184.png"/><Relationship Id="rId3" Type="http://schemas.openxmlformats.org/officeDocument/2006/relationships/customXml" Target="../ink/ink39.xml"/><Relationship Id="rId21" Type="http://schemas.openxmlformats.org/officeDocument/2006/relationships/customXml" Target="../ink/ink41.xml"/><Relationship Id="rId7" Type="http://schemas.openxmlformats.org/officeDocument/2006/relationships/image" Target="../media/image216.png"/><Relationship Id="rId12" Type="http://schemas.openxmlformats.org/officeDocument/2006/relationships/customXml" Target="../ink/ink40.xml"/><Relationship Id="rId17" Type="http://schemas.openxmlformats.org/officeDocument/2006/relationships/image" Target="../media/image223.png"/><Relationship Id="rId2" Type="http://schemas.openxmlformats.org/officeDocument/2006/relationships/notesSlide" Target="../notesSlides/notesSlide39.xml"/><Relationship Id="rId16" Type="http://schemas.openxmlformats.org/officeDocument/2006/relationships/image" Target="../media/image229.png"/><Relationship Id="rId20" Type="http://schemas.openxmlformats.org/officeDocument/2006/relationships/image" Target="../media/image242.png"/><Relationship Id="rId29" Type="http://schemas.openxmlformats.org/officeDocument/2006/relationships/image" Target="../media/image348.pn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8.png"/><Relationship Id="rId5" Type="http://schemas.openxmlformats.org/officeDocument/2006/relationships/image" Target="../media/image173.png"/><Relationship Id="rId15" Type="http://schemas.openxmlformats.org/officeDocument/2006/relationships/image" Target="../media/image225.png"/><Relationship Id="rId23" Type="http://schemas.openxmlformats.org/officeDocument/2006/relationships/customXml" Target="../ink/ink42.xml"/><Relationship Id="rId28" Type="http://schemas.openxmlformats.org/officeDocument/2006/relationships/customXml" Target="../ink/ink43.xml"/><Relationship Id="rId10" Type="http://schemas.openxmlformats.org/officeDocument/2006/relationships/image" Target="../media/image226.png"/><Relationship Id="rId19" Type="http://schemas.openxmlformats.org/officeDocument/2006/relationships/image" Target="../media/image240.svg"/><Relationship Id="rId31" Type="http://schemas.openxmlformats.org/officeDocument/2006/relationships/image" Target="../media/image349.png"/><Relationship Id="rId4" Type="http://schemas.openxmlformats.org/officeDocument/2006/relationships/image" Target="../media/image240.png"/><Relationship Id="rId9" Type="http://schemas.openxmlformats.org/officeDocument/2006/relationships/image" Target="../media/image172.png"/><Relationship Id="rId14" Type="http://schemas.openxmlformats.org/officeDocument/2006/relationships/image" Target="../media/image93.svg"/><Relationship Id="rId22" Type="http://schemas.openxmlformats.org/officeDocument/2006/relationships/image" Target="../media/image244.png"/><Relationship Id="rId27" Type="http://schemas.openxmlformats.org/officeDocument/2006/relationships/image" Target="../media/image347.png"/><Relationship Id="rId30" Type="http://schemas.openxmlformats.org/officeDocument/2006/relationships/customXml" Target="../ink/ink44.xml"/></Relationships>
</file>

<file path=ppt/slides/_rels/slide54.xml.rels><?xml version="1.0" encoding="UTF-8" standalone="yes"?>
<Relationships xmlns="http://schemas.openxmlformats.org/package/2006/relationships"><Relationship Id="rId13" Type="http://schemas.openxmlformats.org/officeDocument/2006/relationships/image" Target="../media/image244.svg"/><Relationship Id="rId18" Type="http://schemas.openxmlformats.org/officeDocument/2006/relationships/customXml" Target="../ink/ink46.xml"/><Relationship Id="rId26" Type="http://schemas.openxmlformats.org/officeDocument/2006/relationships/image" Target="../media/image254.png"/><Relationship Id="rId39" Type="http://schemas.openxmlformats.org/officeDocument/2006/relationships/image" Target="../media/image264.png"/><Relationship Id="rId21" Type="http://schemas.openxmlformats.org/officeDocument/2006/relationships/image" Target="../media/image249.png"/><Relationship Id="rId34" Type="http://schemas.openxmlformats.org/officeDocument/2006/relationships/image" Target="../media/image258.png"/><Relationship Id="rId42" Type="http://schemas.openxmlformats.org/officeDocument/2006/relationships/image" Target="../media/image266.png"/><Relationship Id="rId7" Type="http://schemas.openxmlformats.org/officeDocument/2006/relationships/customXml" Target="../ink/ink45.xml"/><Relationship Id="rId2" Type="http://schemas.openxmlformats.org/officeDocument/2006/relationships/notesSlide" Target="../notesSlides/notesSlide40.xml"/><Relationship Id="rId16" Type="http://schemas.openxmlformats.org/officeDocument/2006/relationships/image" Target="../media/image246.png"/><Relationship Id="rId29" Type="http://schemas.openxmlformats.org/officeDocument/2006/relationships/image" Target="../media/image255.svg"/><Relationship Id="rId1" Type="http://schemas.openxmlformats.org/officeDocument/2006/relationships/slideLayout" Target="../slideLayouts/slideLayout12.xml"/><Relationship Id="rId6" Type="http://schemas.openxmlformats.org/officeDocument/2006/relationships/image" Target="../media/image226.png"/><Relationship Id="rId11" Type="http://schemas.openxmlformats.org/officeDocument/2006/relationships/image" Target="../media/image217.png"/><Relationship Id="rId24" Type="http://schemas.openxmlformats.org/officeDocument/2006/relationships/image" Target="../media/image252.png"/><Relationship Id="rId32" Type="http://schemas.openxmlformats.org/officeDocument/2006/relationships/customXml" Target="../ink/ink47.xml"/><Relationship Id="rId37" Type="http://schemas.openxmlformats.org/officeDocument/2006/relationships/image" Target="../media/image263.png"/><Relationship Id="rId40" Type="http://schemas.openxmlformats.org/officeDocument/2006/relationships/image" Target="../media/image260.jpeg"/><Relationship Id="rId45" Type="http://schemas.openxmlformats.org/officeDocument/2006/relationships/image" Target="../media/image261.png"/><Relationship Id="rId5" Type="http://schemas.openxmlformats.org/officeDocument/2006/relationships/image" Target="../media/image172.png"/><Relationship Id="rId15" Type="http://schemas.openxmlformats.org/officeDocument/2006/relationships/image" Target="../media/image245.png"/><Relationship Id="rId23" Type="http://schemas.openxmlformats.org/officeDocument/2006/relationships/image" Target="../media/image227.png"/><Relationship Id="rId28" Type="http://schemas.openxmlformats.org/officeDocument/2006/relationships/image" Target="../media/image183.svg"/><Relationship Id="rId36" Type="http://schemas.openxmlformats.org/officeDocument/2006/relationships/customXml" Target="../ink/ink48.xml"/><Relationship Id="rId10" Type="http://schemas.openxmlformats.org/officeDocument/2006/relationships/image" Target="../media/image184.png"/><Relationship Id="rId19" Type="http://schemas.openxmlformats.org/officeDocument/2006/relationships/image" Target="../media/image250.png"/><Relationship Id="rId31" Type="http://schemas.openxmlformats.org/officeDocument/2006/relationships/image" Target="../media/image257.png"/><Relationship Id="rId44" Type="http://schemas.openxmlformats.org/officeDocument/2006/relationships/image" Target="../media/image267.png"/><Relationship Id="rId4" Type="http://schemas.openxmlformats.org/officeDocument/2006/relationships/image" Target="../media/image216.png"/><Relationship Id="rId9" Type="http://schemas.openxmlformats.org/officeDocument/2006/relationships/image" Target="../media/image93.svg"/><Relationship Id="rId14" Type="http://schemas.openxmlformats.org/officeDocument/2006/relationships/image" Target="../media/image158.png"/><Relationship Id="rId22" Type="http://schemas.openxmlformats.org/officeDocument/2006/relationships/image" Target="../media/image251.png"/><Relationship Id="rId27" Type="http://schemas.openxmlformats.org/officeDocument/2006/relationships/image" Target="../media/image197.png"/><Relationship Id="rId30" Type="http://schemas.openxmlformats.org/officeDocument/2006/relationships/image" Target="../media/image256.png"/><Relationship Id="rId35" Type="http://schemas.openxmlformats.org/officeDocument/2006/relationships/image" Target="../media/image259.png"/><Relationship Id="rId43" Type="http://schemas.openxmlformats.org/officeDocument/2006/relationships/customXml" Target="../ink/ink51.xml"/><Relationship Id="rId8" Type="http://schemas.openxmlformats.org/officeDocument/2006/relationships/image" Target="../media/image241.png"/><Relationship Id="rId3" Type="http://schemas.openxmlformats.org/officeDocument/2006/relationships/image" Target="../media/image149.svg"/><Relationship Id="rId12" Type="http://schemas.openxmlformats.org/officeDocument/2006/relationships/image" Target="../media/image243.svg"/><Relationship Id="rId17" Type="http://schemas.openxmlformats.org/officeDocument/2006/relationships/image" Target="../media/image247.svg"/><Relationship Id="rId25" Type="http://schemas.openxmlformats.org/officeDocument/2006/relationships/image" Target="../media/image253.png"/><Relationship Id="rId33" Type="http://schemas.openxmlformats.org/officeDocument/2006/relationships/image" Target="../media/image260.png"/><Relationship Id="rId38" Type="http://schemas.openxmlformats.org/officeDocument/2006/relationships/customXml" Target="../ink/ink49.xml"/><Relationship Id="rId20" Type="http://schemas.openxmlformats.org/officeDocument/2006/relationships/image" Target="../media/image248.png"/><Relationship Id="rId41" Type="http://schemas.openxmlformats.org/officeDocument/2006/relationships/customXml" Target="../ink/ink50.xml"/></Relationships>
</file>

<file path=ppt/slides/_rels/slide5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71.pn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customXml" Target="../ink/ink53.xml"/><Relationship Id="rId5" Type="http://schemas.openxmlformats.org/officeDocument/2006/relationships/image" Target="../media/image270.png"/><Relationship Id="rId4" Type="http://schemas.openxmlformats.org/officeDocument/2006/relationships/customXml" Target="../ink/ink5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9.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8" Type="http://schemas.openxmlformats.org/officeDocument/2006/relationships/customXml" Target="../ink/ink6.xml"/><Relationship Id="rId3" Type="http://schemas.openxmlformats.org/officeDocument/2006/relationships/image" Target="../media/image30.png"/><Relationship Id="rId7" Type="http://schemas.openxmlformats.org/officeDocument/2006/relationships/image" Target="../media/image35.svg"/><Relationship Id="rId12" Type="http://schemas.openxmlformats.org/officeDocument/2006/relationships/customXml" Target="../ink/ink5.xml"/><Relationship Id="rId1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4.emf"/><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emf"/><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a:extLst>
                <a:ext uri="{96DAC541-7B7A-43D3-8B79-37D633B846F1}">
                  <asvg:svgBlip xmlns:asvg="http://schemas.microsoft.com/office/drawing/2016/SVG/main" r:embed="rId7"/>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a:extLst>
              <a:ext uri="{96DAC541-7B7A-43D3-8B79-37D633B846F1}">
                <asvg:svgBlip xmlns:asvg="http://schemas.microsoft.com/office/drawing/2016/SVG/main" r:embed="rId3"/>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a:extLst>
              <a:ext uri="{96DAC541-7B7A-43D3-8B79-37D633B846F1}">
                <asvg:svgBlip xmlns:asvg="http://schemas.microsoft.com/office/drawing/2016/SVG/main" r:embed="rId3"/>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a:alphaModFix amt="25000"/>
            <a:extLst>
              <a:ext uri="{96DAC541-7B7A-43D3-8B79-37D633B846F1}">
                <asvg:svgBlip xmlns:asvg="http://schemas.microsoft.com/office/drawing/2016/SVG/main" r:embed="rId7"/>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6"/>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6"/>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7"/>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6"/>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8"/>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a:extLst>
              <a:ext uri="{96DAC541-7B7A-43D3-8B79-37D633B846F1}">
                <asvg:svgBlip xmlns:asvg="http://schemas.microsoft.com/office/drawing/2016/SVG/main" r:embed="rId11"/>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14"/>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a:extLst>
              <a:ext uri="{96DAC541-7B7A-43D3-8B79-37D633B846F1}">
                <asvg:svgBlip xmlns:asvg="http://schemas.microsoft.com/office/drawing/2016/SVG/main" r:embed="rId1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a:extLst>
                <a:ext uri="{96DAC541-7B7A-43D3-8B79-37D633B846F1}">
                  <asvg:svgBlip xmlns:asvg="http://schemas.microsoft.com/office/drawing/2016/SVG/main" r:embed="rId12"/>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a:extLst>
                <a:ext uri="{96DAC541-7B7A-43D3-8B79-37D633B846F1}">
                  <asvg:svgBlip xmlns:asvg="http://schemas.microsoft.com/office/drawing/2016/SVG/main" r:embed="rId12"/>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4"/>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8"/>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a:extLst>
                <a:ext uri="{96DAC541-7B7A-43D3-8B79-37D633B846F1}">
                  <asvg:svgBlip xmlns:asvg="http://schemas.microsoft.com/office/drawing/2016/SVG/main" r:embed="rId16"/>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6"/>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7"/>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2"/>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1174666" y="580231"/>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a:extLst>
                      <a:ext uri="{96DAC541-7B7A-43D3-8B79-37D633B846F1}">
                        <asvg:svgBlip xmlns:asvg="http://schemas.microsoft.com/office/drawing/2016/SVG/main" r:embed="rId8"/>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a:extLst>
                    <a:ext uri="{96DAC541-7B7A-43D3-8B79-37D633B846F1}">
                      <asvg:svgBlip xmlns:asvg="http://schemas.microsoft.com/office/drawing/2016/SVG/main" r:embed="rId22"/>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a:extLst>
                    <a:ext uri="{96DAC541-7B7A-43D3-8B79-37D633B846F1}">
                      <asvg:svgBlip xmlns:asvg="http://schemas.microsoft.com/office/drawing/2016/SVG/main" r:embed="rId23"/>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a:extLst>
                    <a:ext uri="{96DAC541-7B7A-43D3-8B79-37D633B846F1}">
                      <asvg:svgBlip xmlns:asvg="http://schemas.microsoft.com/office/drawing/2016/SVG/main" r:embed="rId24"/>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a:extLst>
                      <a:ext uri="{96DAC541-7B7A-43D3-8B79-37D633B846F1}">
                        <asvg:svgBlip xmlns:asvg="http://schemas.microsoft.com/office/drawing/2016/SVG/main" r:embed="rId26"/>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a:extLst>
                <a:ext uri="{96DAC541-7B7A-43D3-8B79-37D633B846F1}">
                  <asvg:svgBlip xmlns:asvg="http://schemas.microsoft.com/office/drawing/2016/SVG/main" r:embed="rId16"/>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4" name="Oval 3">
            <a:extLst>
              <a:ext uri="{FF2B5EF4-FFF2-40B4-BE49-F238E27FC236}">
                <a16:creationId xmlns:a16="http://schemas.microsoft.com/office/drawing/2014/main" id="{ECCA398C-0CFE-7C46-F975-B4859E53E483}"/>
              </a:ext>
            </a:extLst>
          </p:cNvPr>
          <p:cNvSpPr/>
          <p:nvPr/>
        </p:nvSpPr>
        <p:spPr bwMode="auto">
          <a:xfrm>
            <a:off x="4057021" y="39116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1z</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F8839B-DEE7-FC05-020A-93A54E740F1D}"/>
            </a:ext>
          </a:extLst>
        </p:cNvPr>
        <p:cNvGrpSpPr/>
        <p:nvPr/>
      </p:nvGrpSpPr>
      <p:grpSpPr>
        <a:xfrm>
          <a:off x="0" y="0"/>
          <a:ext cx="0" cy="0"/>
          <a:chOff x="0" y="0"/>
          <a:chExt cx="0" cy="0"/>
        </a:xfrm>
      </p:grpSpPr>
      <p:grpSp>
        <p:nvGrpSpPr>
          <p:cNvPr id="166" name="Group 165">
            <a:extLst>
              <a:ext uri="{FF2B5EF4-FFF2-40B4-BE49-F238E27FC236}">
                <a16:creationId xmlns:a16="http://schemas.microsoft.com/office/drawing/2014/main" id="{AF0FC001-D9E1-2089-F959-C6292DD8B20A}"/>
              </a:ext>
            </a:extLst>
          </p:cNvPr>
          <p:cNvGrpSpPr/>
          <p:nvPr/>
        </p:nvGrpSpPr>
        <p:grpSpPr>
          <a:xfrm>
            <a:off x="342900" y="400050"/>
            <a:ext cx="10706798" cy="4205878"/>
            <a:chOff x="342900" y="400050"/>
            <a:chExt cx="10706798" cy="4205878"/>
          </a:xfrm>
        </p:grpSpPr>
        <p:sp>
          <p:nvSpPr>
            <p:cNvPr id="47" name="Rectangle 46">
              <a:extLst>
                <a:ext uri="{FF2B5EF4-FFF2-40B4-BE49-F238E27FC236}">
                  <a16:creationId xmlns:a16="http://schemas.microsoft.com/office/drawing/2014/main" id="{09F5DBD2-4AC8-8C21-D188-79163B787BAD}"/>
                </a:ext>
              </a:extLst>
            </p:cNvPr>
            <p:cNvSpPr/>
            <p:nvPr/>
          </p:nvSpPr>
          <p:spPr bwMode="auto">
            <a:xfrm>
              <a:off x="342900" y="400050"/>
              <a:ext cx="10544175" cy="4205878"/>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28B57D43-DB89-29B0-AE93-4921DBF998A6}"/>
                </a:ext>
              </a:extLst>
            </p:cNvPr>
            <p:cNvSpPr/>
            <p:nvPr/>
          </p:nvSpPr>
          <p:spPr bwMode="auto">
            <a:xfrm>
              <a:off x="549519" y="1240779"/>
              <a:ext cx="2625481"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404C68C-8DB4-2B9F-CCC3-95989CA0C559}"/>
                </a:ext>
              </a:extLst>
            </p:cNvPr>
            <p:cNvSpPr/>
            <p:nvPr/>
          </p:nvSpPr>
          <p:spPr bwMode="auto">
            <a:xfrm>
              <a:off x="722899" y="1495346"/>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87D1566-0E53-AB18-9DA8-705D88C353B5}"/>
                </a:ext>
              </a:extLst>
            </p:cNvPr>
            <p:cNvSpPr/>
            <p:nvPr/>
          </p:nvSpPr>
          <p:spPr bwMode="auto">
            <a:xfrm>
              <a:off x="685001" y="154716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D917EC51-A086-6D89-951A-948CB5BA4E21}"/>
                </a:ext>
              </a:extLst>
            </p:cNvPr>
            <p:cNvSpPr/>
            <p:nvPr/>
          </p:nvSpPr>
          <p:spPr bwMode="auto">
            <a:xfrm>
              <a:off x="645866" y="159642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30AB8B4C-7554-9449-2708-7A1AB09D93F7}"/>
                </a:ext>
              </a:extLst>
            </p:cNvPr>
            <p:cNvSpPr/>
            <p:nvPr/>
          </p:nvSpPr>
          <p:spPr bwMode="auto">
            <a:xfrm>
              <a:off x="721137" y="169449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B716250E-977F-E0C1-223C-8ED5B028072A}"/>
                </a:ext>
              </a:extLst>
            </p:cNvPr>
            <p:cNvSpPr txBox="1"/>
            <p:nvPr/>
          </p:nvSpPr>
          <p:spPr>
            <a:xfrm>
              <a:off x="1095067" y="1812311"/>
              <a:ext cx="1843111" cy="123111"/>
            </a:xfrm>
            <a:prstGeom prst="rect">
              <a:avLst/>
            </a:prstGeom>
            <a:noFill/>
          </p:spPr>
          <p:txBody>
            <a:bodyPr wrap="square" lIns="0" tIns="0" rIns="0" bIns="0" rtlCol="0">
              <a:spAutoFit/>
            </a:bodyPr>
            <a:lstStyle/>
            <a:p>
              <a:pPr algn="l"/>
              <a:r>
                <a:rPr lang="en-CA" sz="800">
                  <a:solidFill>
                    <a:schemeClr val="bg1"/>
                  </a:solidFill>
                  <a:latin typeface="+mj-lt"/>
                </a:rPr>
                <a:t>Benchmarker App</a:t>
              </a:r>
              <a:endParaRPr lang="en-CA" sz="800" dirty="0" err="1">
                <a:solidFill>
                  <a:schemeClr val="bg1"/>
                </a:solidFill>
                <a:latin typeface="+mj-lt"/>
              </a:endParaRPr>
            </a:p>
          </p:txBody>
        </p:sp>
        <p:pic>
          <p:nvPicPr>
            <p:cNvPr id="101" name="Picture 2" descr="Download the Python Logo and Icon for Your Projects">
              <a:extLst>
                <a:ext uri="{FF2B5EF4-FFF2-40B4-BE49-F238E27FC236}">
                  <a16:creationId xmlns:a16="http://schemas.microsoft.com/office/drawing/2014/main" id="{CE2D4EC5-7210-EBF9-24D7-CAEC86C5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0" y="2148694"/>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9A56A62E-1F0D-1EDF-6EAB-4374C7EEBA2F}"/>
                </a:ext>
              </a:extLst>
            </p:cNvPr>
            <p:cNvSpPr txBox="1"/>
            <p:nvPr/>
          </p:nvSpPr>
          <p:spPr>
            <a:xfrm>
              <a:off x="1100043" y="2143878"/>
              <a:ext cx="542013" cy="246221"/>
            </a:xfrm>
            <a:prstGeom prst="rect">
              <a:avLst/>
            </a:prstGeom>
            <a:noFill/>
          </p:spPr>
          <p:txBody>
            <a:bodyPr wrap="square" lIns="0" tIns="0" rIns="0" bIns="0" rtlCol="0">
              <a:spAutoFit/>
            </a:bodyPr>
            <a:lstStyle/>
            <a:p>
              <a:pPr algn="l"/>
              <a:r>
                <a:rPr lang="en-CA" sz="800">
                  <a:solidFill>
                    <a:schemeClr val="bg1"/>
                  </a:solidFill>
                  <a:latin typeface="+mj-lt"/>
                </a:rPr>
                <a:t>Multiple-threads</a:t>
              </a:r>
              <a:endParaRPr lang="en-CA" sz="800" dirty="0" err="1">
                <a:solidFill>
                  <a:schemeClr val="bg1"/>
                </a:solidFill>
                <a:latin typeface="+mj-lt"/>
              </a:endParaRPr>
            </a:p>
          </p:txBody>
        </p:sp>
        <p:sp>
          <p:nvSpPr>
            <p:cNvPr id="104" name="TextBox 103">
              <a:extLst>
                <a:ext uri="{FF2B5EF4-FFF2-40B4-BE49-F238E27FC236}">
                  <a16:creationId xmlns:a16="http://schemas.microsoft.com/office/drawing/2014/main" id="{FFF2FBA3-B9BE-BC5D-87C7-334449C83D5C}"/>
                </a:ext>
              </a:extLst>
            </p:cNvPr>
            <p:cNvSpPr txBox="1"/>
            <p:nvPr/>
          </p:nvSpPr>
          <p:spPr>
            <a:xfrm>
              <a:off x="2003014" y="2160428"/>
              <a:ext cx="810561" cy="123111"/>
            </a:xfrm>
            <a:prstGeom prst="rect">
              <a:avLst/>
            </a:prstGeom>
            <a:noFill/>
          </p:spPr>
          <p:txBody>
            <a:bodyPr wrap="square" lIns="0" tIns="0" rIns="0" bIns="0" rtlCol="0">
              <a:spAutoFit/>
            </a:bodyPr>
            <a:lstStyle/>
            <a:p>
              <a:pPr algn="l"/>
              <a:r>
                <a:rPr lang="en-CA" sz="800">
                  <a:solidFill>
                    <a:schemeClr val="bg1"/>
                  </a:solidFill>
                  <a:latin typeface="+mj-lt"/>
                </a:rPr>
                <a:t>Duck DB Parquet</a:t>
              </a:r>
              <a:endParaRPr lang="en-CA" sz="800" dirty="0" err="1">
                <a:solidFill>
                  <a:schemeClr val="bg1"/>
                </a:solidFill>
                <a:latin typeface="+mj-lt"/>
              </a:endParaRPr>
            </a:p>
          </p:txBody>
        </p:sp>
        <p:sp>
          <p:nvSpPr>
            <p:cNvPr id="105" name="TextBox 104">
              <a:extLst>
                <a:ext uri="{FF2B5EF4-FFF2-40B4-BE49-F238E27FC236}">
                  <a16:creationId xmlns:a16="http://schemas.microsoft.com/office/drawing/2014/main" id="{4F0E7431-D8EC-E2DD-27AA-D5647EFA2401}"/>
                </a:ext>
              </a:extLst>
            </p:cNvPr>
            <p:cNvSpPr txBox="1"/>
            <p:nvPr/>
          </p:nvSpPr>
          <p:spPr>
            <a:xfrm>
              <a:off x="844175" y="1750612"/>
              <a:ext cx="348413" cy="215444"/>
            </a:xfrm>
            <a:prstGeom prst="rect">
              <a:avLst/>
            </a:prstGeom>
            <a:noFill/>
          </p:spPr>
          <p:txBody>
            <a:bodyPr wrap="square" lIns="0" tIns="0" rIns="0" bIns="0" rtlCol="0">
              <a:spAutoFit/>
            </a:bodyPr>
            <a:lstStyle/>
            <a:p>
              <a:pPr algn="l"/>
              <a:r>
                <a:rPr lang="en-US" sz="1400">
                  <a:solidFill>
                    <a:schemeClr val="bg1"/>
                  </a:solidFill>
                  <a:latin typeface="+mj-lt"/>
                </a:rPr>
                <a:t>🔥</a:t>
              </a:r>
              <a:endParaRPr lang="en-CA" sz="1400" dirty="0" err="1">
                <a:solidFill>
                  <a:schemeClr val="bg1"/>
                </a:solidFill>
                <a:latin typeface="+mj-lt"/>
              </a:endParaRPr>
            </a:p>
          </p:txBody>
        </p:sp>
        <p:grpSp>
          <p:nvGrpSpPr>
            <p:cNvPr id="108" name="Group 107">
              <a:extLst>
                <a:ext uri="{FF2B5EF4-FFF2-40B4-BE49-F238E27FC236}">
                  <a16:creationId xmlns:a16="http://schemas.microsoft.com/office/drawing/2014/main" id="{ED7EE70A-CEDE-6A90-51FA-669713CE85FD}"/>
                </a:ext>
              </a:extLst>
            </p:cNvPr>
            <p:cNvGrpSpPr/>
            <p:nvPr/>
          </p:nvGrpSpPr>
          <p:grpSpPr>
            <a:xfrm>
              <a:off x="1639489" y="2113987"/>
              <a:ext cx="363525" cy="333118"/>
              <a:chOff x="1639489" y="2113987"/>
              <a:chExt cx="363525" cy="333118"/>
            </a:xfrm>
          </p:grpSpPr>
          <p:pic>
            <p:nvPicPr>
              <p:cNvPr id="1028" name="Picture 4" descr="Duckdb icon - Free Download PNG &amp; SVG | Streamline">
                <a:extLst>
                  <a:ext uri="{FF2B5EF4-FFF2-40B4-BE49-F238E27FC236}">
                    <a16:creationId xmlns:a16="http://schemas.microsoft.com/office/drawing/2014/main" id="{C0765BB8-FEEE-A3A4-747D-D884F6BA3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89" y="2113987"/>
                <a:ext cx="276112" cy="276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Get Gallery | Parquet.Net 4.23.3">
                <a:extLst>
                  <a:ext uri="{FF2B5EF4-FFF2-40B4-BE49-F238E27FC236}">
                    <a16:creationId xmlns:a16="http://schemas.microsoft.com/office/drawing/2014/main" id="{4EC60CBE-F639-8064-012D-6A7557641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4" y="2256925"/>
                <a:ext cx="190180" cy="19018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Rounded Corners 110">
              <a:extLst>
                <a:ext uri="{FF2B5EF4-FFF2-40B4-BE49-F238E27FC236}">
                  <a16:creationId xmlns:a16="http://schemas.microsoft.com/office/drawing/2014/main" id="{AF6A5496-30E1-4A1D-150C-BD42662AF255}"/>
                </a:ext>
              </a:extLst>
            </p:cNvPr>
            <p:cNvSpPr/>
            <p:nvPr/>
          </p:nvSpPr>
          <p:spPr bwMode="auto">
            <a:xfrm>
              <a:off x="4088238" y="812688"/>
              <a:ext cx="6396341" cy="199924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6" descr="Microsoft Fabric | Logopedia | Fandom">
              <a:extLst>
                <a:ext uri="{FF2B5EF4-FFF2-40B4-BE49-F238E27FC236}">
                  <a16:creationId xmlns:a16="http://schemas.microsoft.com/office/drawing/2014/main" id="{F6578C57-DCEE-5327-7101-030BEF848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017" y="635730"/>
              <a:ext cx="353914" cy="3539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122CC3C-27A1-84B0-4BD6-DAAD8CCDA0CF}"/>
                </a:ext>
              </a:extLst>
            </p:cNvPr>
            <p:cNvGrpSpPr/>
            <p:nvPr/>
          </p:nvGrpSpPr>
          <p:grpSpPr>
            <a:xfrm>
              <a:off x="10276219" y="639262"/>
              <a:ext cx="416719" cy="346848"/>
              <a:chOff x="9411850" y="412771"/>
              <a:chExt cx="416719" cy="346848"/>
            </a:xfrm>
          </p:grpSpPr>
          <p:sp>
            <p:nvSpPr>
              <p:cNvPr id="116" name="Rectangle: Rounded Corners 115">
                <a:extLst>
                  <a:ext uri="{FF2B5EF4-FFF2-40B4-BE49-F238E27FC236}">
                    <a16:creationId xmlns:a16="http://schemas.microsoft.com/office/drawing/2014/main" id="{895C7F0C-8D27-0F3E-4A4A-2085E5DD75B4}"/>
                  </a:ext>
                </a:extLst>
              </p:cNvPr>
              <p:cNvSpPr/>
              <p:nvPr/>
            </p:nvSpPr>
            <p:spPr bwMode="auto">
              <a:xfrm>
                <a:off x="9411850" y="412771"/>
                <a:ext cx="328613" cy="346848"/>
              </a:xfrm>
              <a:prstGeom prst="roundRect">
                <a:avLst>
                  <a:gd name="adj" fmla="val 10690"/>
                </a:avLst>
              </a:prstGeom>
              <a:gradFill>
                <a:gsLst>
                  <a:gs pos="0">
                    <a:srgbClr val="F7F7F7"/>
                  </a:gs>
                  <a:gs pos="100000">
                    <a:srgbClr val="E4E4E4"/>
                  </a:gs>
                </a:gsLst>
                <a:lin ang="5400000" scaled="1"/>
              </a:gra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8EDC343-EC65-A2E3-1737-DD460DDB731A}"/>
                  </a:ext>
                </a:extLst>
              </p:cNvPr>
              <p:cNvSpPr txBox="1"/>
              <p:nvPr/>
            </p:nvSpPr>
            <p:spPr>
              <a:xfrm>
                <a:off x="9478525" y="493195"/>
                <a:ext cx="350044" cy="184666"/>
              </a:xfrm>
              <a:prstGeom prst="rect">
                <a:avLst/>
              </a:prstGeom>
              <a:noFill/>
            </p:spPr>
            <p:txBody>
              <a:bodyPr wrap="square" lIns="0" tIns="0" rIns="0" bIns="0" rtlCol="0">
                <a:spAutoFit/>
              </a:bodyPr>
              <a:lstStyle/>
              <a:p>
                <a:pPr algn="l"/>
                <a:r>
                  <a:rPr lang="en-US" sz="1200" b="1">
                    <a:solidFill>
                      <a:srgbClr val="08544F"/>
                    </a:solidFill>
                    <a:latin typeface="Cascadia Code" panose="020B0609020000020004" pitchFamily="49" charset="0"/>
                    <a:cs typeface="Cascadia Code" panose="020B0609020000020004" pitchFamily="49" charset="0"/>
                  </a:rPr>
                  <a:t>F2</a:t>
                </a:r>
                <a:endParaRPr lang="en-CA" sz="1200" b="1" dirty="0" err="1">
                  <a:solidFill>
                    <a:srgbClr val="08544F"/>
                  </a:solidFill>
                  <a:latin typeface="Cascadia Code" panose="020B0609020000020004" pitchFamily="49" charset="0"/>
                  <a:cs typeface="Cascadia Code" panose="020B0609020000020004" pitchFamily="49" charset="0"/>
                </a:endParaRPr>
              </a:p>
            </p:txBody>
          </p:sp>
        </p:grpSp>
        <p:sp>
          <p:nvSpPr>
            <p:cNvPr id="125" name="Rectangle: Rounded Corners 124">
              <a:extLst>
                <a:ext uri="{FF2B5EF4-FFF2-40B4-BE49-F238E27FC236}">
                  <a16:creationId xmlns:a16="http://schemas.microsoft.com/office/drawing/2014/main" id="{BCD4A7CE-30C5-39B2-8D59-856BD8DD236C}"/>
                </a:ext>
              </a:extLst>
            </p:cNvPr>
            <p:cNvSpPr/>
            <p:nvPr/>
          </p:nvSpPr>
          <p:spPr bwMode="auto">
            <a:xfrm>
              <a:off x="4185332" y="1080932"/>
              <a:ext cx="6164692" cy="164551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0896B47A-62A0-08CD-D601-412487D58CA6}"/>
                </a:ext>
              </a:extLst>
            </p:cNvPr>
            <p:cNvSpPr/>
            <p:nvPr/>
          </p:nvSpPr>
          <p:spPr bwMode="auto">
            <a:xfrm>
              <a:off x="4252611" y="1299268"/>
              <a:ext cx="2378376" cy="1350306"/>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2" descr="Folder Icon | Flatastic 1 Iconpack | Custom Icon Design">
              <a:extLst>
                <a:ext uri="{FF2B5EF4-FFF2-40B4-BE49-F238E27FC236}">
                  <a16:creationId xmlns:a16="http://schemas.microsoft.com/office/drawing/2014/main" id="{F272FC34-0EB5-17EF-D37D-BA18B741B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297" y="1356586"/>
              <a:ext cx="265440" cy="26544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1AB8893-E6A8-0B97-6B11-E66601455483}"/>
                </a:ext>
              </a:extLst>
            </p:cNvPr>
            <p:cNvSpPr txBox="1"/>
            <p:nvPr/>
          </p:nvSpPr>
          <p:spPr>
            <a:xfrm>
              <a:off x="468546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Files / LandingZone / </a:t>
              </a:r>
              <a:r>
                <a:rPr lang="en-CA" sz="800">
                  <a:solidFill>
                    <a:schemeClr val="accent1"/>
                  </a:solidFill>
                  <a:latin typeface="+mj-lt"/>
                </a:rPr>
                <a:t>foo</a:t>
              </a:r>
              <a:r>
                <a:rPr lang="en-CA" sz="800">
                  <a:solidFill>
                    <a:schemeClr val="bg1"/>
                  </a:solidFill>
                  <a:latin typeface="+mj-lt"/>
                </a:rPr>
                <a:t>.schema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034" name="Picture 10" descr="All Microsoft Fabric icons for diagramming - Sam Debruyn">
              <a:extLst>
                <a:ext uri="{FF2B5EF4-FFF2-40B4-BE49-F238E27FC236}">
                  <a16:creationId xmlns:a16="http://schemas.microsoft.com/office/drawing/2014/main" id="{4FF980EB-E0BC-AB21-92BB-B950F58B7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221" y="812687"/>
              <a:ext cx="475487" cy="47548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Rounded Corners 125">
              <a:extLst>
                <a:ext uri="{FF2B5EF4-FFF2-40B4-BE49-F238E27FC236}">
                  <a16:creationId xmlns:a16="http://schemas.microsoft.com/office/drawing/2014/main" id="{3C310A1A-C284-B7C2-C326-4E3C2230BF96}"/>
                </a:ext>
              </a:extLst>
            </p:cNvPr>
            <p:cNvSpPr/>
            <p:nvPr/>
          </p:nvSpPr>
          <p:spPr bwMode="auto">
            <a:xfrm>
              <a:off x="8705231" y="129926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F0C77CA9-3AC8-F75A-5EC5-4D1E0FC58FAE}"/>
                </a:ext>
              </a:extLst>
            </p:cNvPr>
            <p:cNvSpPr txBox="1"/>
            <p:nvPr/>
          </p:nvSpPr>
          <p:spPr>
            <a:xfrm>
              <a:off x="908544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Tables / </a:t>
              </a:r>
              <a:r>
                <a:rPr lang="en-CA" sz="800">
                  <a:solidFill>
                    <a:schemeClr val="accent1"/>
                  </a:solidFill>
                  <a:latin typeface="+mj-lt"/>
                </a:rPr>
                <a:t>foo</a:t>
              </a:r>
              <a:r>
                <a:rPr lang="en-CA" sz="800">
                  <a:solidFill>
                    <a:schemeClr val="bg1"/>
                  </a:solidFill>
                  <a:latin typeface="+mj-lt"/>
                </a:rPr>
                <a:t>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23" name="Picture 14" descr="Azure Delta Lake - Monte Carlo Data">
              <a:extLst>
                <a:ext uri="{FF2B5EF4-FFF2-40B4-BE49-F238E27FC236}">
                  <a16:creationId xmlns:a16="http://schemas.microsoft.com/office/drawing/2014/main" id="{E5024EBA-8742-1E69-44C2-606EB854E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047" y="1393235"/>
              <a:ext cx="201013" cy="1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Folder Icon | Flatastic 1 Iconpack | Custom Icon Design">
              <a:extLst>
                <a:ext uri="{FF2B5EF4-FFF2-40B4-BE49-F238E27FC236}">
                  <a16:creationId xmlns:a16="http://schemas.microsoft.com/office/drawing/2014/main" id="{184E13D9-6B53-26CB-1577-A9DD22BD5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580" y="1818293"/>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154B8ABD-9E96-CB24-FDA0-5BE0FF4A2A79}"/>
                </a:ext>
              </a:extLst>
            </p:cNvPr>
            <p:cNvSpPr txBox="1"/>
            <p:nvPr/>
          </p:nvSpPr>
          <p:spPr>
            <a:xfrm>
              <a:off x="4668626" y="1855897"/>
              <a:ext cx="1945519" cy="123111"/>
            </a:xfrm>
            <a:prstGeom prst="rect">
              <a:avLst/>
            </a:prstGeom>
            <a:noFill/>
          </p:spPr>
          <p:txBody>
            <a:bodyPr wrap="square" lIns="0" tIns="0" rIns="0" bIns="0" rtlCol="0">
              <a:spAutoFit/>
            </a:bodyPr>
            <a:lstStyle/>
            <a:p>
              <a:pPr algn="l"/>
              <a:r>
                <a:rPr lang="en-US" sz="800">
                  <a:solidFill>
                    <a:schemeClr val="bg1"/>
                  </a:solidFill>
                  <a:latin typeface="+mj-lt"/>
                </a:rPr>
                <a:t>_</a:t>
              </a:r>
              <a:r>
                <a:rPr lang="en-CA" sz="800">
                  <a:solidFill>
                    <a:schemeClr val="bg1"/>
                  </a:solidFill>
                  <a:latin typeface="+mj-lt"/>
                </a:rPr>
                <a:t>FilesReadyToDelete</a:t>
              </a:r>
              <a:endParaRPr lang="en-CA" sz="800" dirty="0" err="1">
                <a:solidFill>
                  <a:schemeClr val="bg1"/>
                </a:solidFill>
                <a:latin typeface="+mj-lt"/>
              </a:endParaRPr>
            </a:p>
          </p:txBody>
        </p:sp>
        <p:sp>
          <p:nvSpPr>
            <p:cNvPr id="130" name="TextBox 129">
              <a:extLst>
                <a:ext uri="{FF2B5EF4-FFF2-40B4-BE49-F238E27FC236}">
                  <a16:creationId xmlns:a16="http://schemas.microsoft.com/office/drawing/2014/main" id="{FCC5EC2C-977B-B873-414C-4DE9740F7B5C}"/>
                </a:ext>
              </a:extLst>
            </p:cNvPr>
            <p:cNvSpPr txBox="1"/>
            <p:nvPr/>
          </p:nvSpPr>
          <p:spPr>
            <a:xfrm>
              <a:off x="4668626" y="2096638"/>
              <a:ext cx="1945519" cy="123111"/>
            </a:xfrm>
            <a:prstGeom prst="rect">
              <a:avLst/>
            </a:prstGeom>
            <a:noFill/>
          </p:spPr>
          <p:txBody>
            <a:bodyPr wrap="square" lIns="0" tIns="0" rIns="0" bIns="0" rtlCol="0">
              <a:spAutoFit/>
            </a:bodyPr>
            <a:lstStyle/>
            <a:p>
              <a:pPr algn="l"/>
              <a:r>
                <a:rPr lang="en-US" sz="800">
                  <a:solidFill>
                    <a:schemeClr val="bg1"/>
                  </a:solidFill>
                  <a:latin typeface="+mj-lt"/>
                </a:rPr>
                <a:t>metadata.json</a:t>
              </a:r>
              <a:endParaRPr lang="en-CA" sz="800" dirty="0" err="1">
                <a:solidFill>
                  <a:schemeClr val="bg1"/>
                </a:solidFill>
                <a:latin typeface="+mj-lt"/>
              </a:endParaRPr>
            </a:p>
          </p:txBody>
        </p:sp>
        <p:pic>
          <p:nvPicPr>
            <p:cNvPr id="1040" name="Picture 16" descr="Json file - Free interface icons">
              <a:extLst>
                <a:ext uri="{FF2B5EF4-FFF2-40B4-BE49-F238E27FC236}">
                  <a16:creationId xmlns:a16="http://schemas.microsoft.com/office/drawing/2014/main" id="{98B89059-65E9-A9AF-98A1-476AFF306E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581" y="2069111"/>
              <a:ext cx="184768" cy="1847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NuGet Gallery | Parquet.Net 4.23.3">
              <a:extLst>
                <a:ext uri="{FF2B5EF4-FFF2-40B4-BE49-F238E27FC236}">
                  <a16:creationId xmlns:a16="http://schemas.microsoft.com/office/drawing/2014/main" id="{3275BA2B-07BE-E0F2-69A7-50C0AF0C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168" y="2312847"/>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404C6417-4A3A-14D4-47B6-47F16A0B4F99}"/>
                </a:ext>
              </a:extLst>
            </p:cNvPr>
            <p:cNvSpPr txBox="1"/>
            <p:nvPr/>
          </p:nvSpPr>
          <p:spPr>
            <a:xfrm>
              <a:off x="4685467" y="2351973"/>
              <a:ext cx="1945519" cy="123111"/>
            </a:xfrm>
            <a:prstGeom prst="rect">
              <a:avLst/>
            </a:prstGeom>
            <a:noFill/>
          </p:spPr>
          <p:txBody>
            <a:bodyPr wrap="square" lIns="0" tIns="0" rIns="0" bIns="0" rtlCol="0">
              <a:spAutoFit/>
            </a:bodyPr>
            <a:lstStyle/>
            <a:p>
              <a:pPr algn="l"/>
              <a:r>
                <a:rPr lang="en-US" sz="800">
                  <a:solidFill>
                    <a:schemeClr val="bg1"/>
                  </a:solidFill>
                  <a:latin typeface="+mj-lt"/>
                </a:rPr>
                <a:t>…parquet</a:t>
              </a:r>
              <a:endParaRPr lang="en-CA" sz="800" dirty="0" err="1">
                <a:solidFill>
                  <a:schemeClr val="bg1"/>
                </a:solidFill>
                <a:latin typeface="+mj-lt"/>
              </a:endParaRPr>
            </a:p>
          </p:txBody>
        </p:sp>
        <p:pic>
          <p:nvPicPr>
            <p:cNvPr id="135" name="Picture 12" descr="Folder Icon | Flatastic 1 Iconpack | Custom Icon Design">
              <a:extLst>
                <a:ext uri="{FF2B5EF4-FFF2-40B4-BE49-F238E27FC236}">
                  <a16:creationId xmlns:a16="http://schemas.microsoft.com/office/drawing/2014/main" id="{9EA1C476-7CE6-C29D-E65D-C076540F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5292" y="166361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42F59F4-2EBD-93E2-F449-5E458ACB3FBC}"/>
                </a:ext>
              </a:extLst>
            </p:cNvPr>
            <p:cNvSpPr txBox="1"/>
            <p:nvPr/>
          </p:nvSpPr>
          <p:spPr>
            <a:xfrm>
              <a:off x="9087338" y="1701218"/>
              <a:ext cx="1945519" cy="123111"/>
            </a:xfrm>
            <a:prstGeom prst="rect">
              <a:avLst/>
            </a:prstGeom>
            <a:noFill/>
          </p:spPr>
          <p:txBody>
            <a:bodyPr wrap="square" lIns="0" tIns="0" rIns="0" bIns="0" rtlCol="0">
              <a:spAutoFit/>
            </a:bodyPr>
            <a:lstStyle/>
            <a:p>
              <a:pPr algn="l"/>
              <a:r>
                <a:rPr lang="en-US" sz="800">
                  <a:solidFill>
                    <a:schemeClr val="bg1"/>
                  </a:solidFill>
                  <a:latin typeface="+mj-lt"/>
                </a:rPr>
                <a:t>_change_data</a:t>
              </a:r>
              <a:endParaRPr lang="en-CA" sz="800" dirty="0" err="1">
                <a:solidFill>
                  <a:schemeClr val="bg1"/>
                </a:solidFill>
                <a:latin typeface="+mj-lt"/>
              </a:endParaRPr>
            </a:p>
          </p:txBody>
        </p:sp>
        <p:pic>
          <p:nvPicPr>
            <p:cNvPr id="137" name="Picture 8" descr="NuGet Gallery | Parquet.Net 4.23.3">
              <a:extLst>
                <a:ext uri="{FF2B5EF4-FFF2-40B4-BE49-F238E27FC236}">
                  <a16:creationId xmlns:a16="http://schemas.microsoft.com/office/drawing/2014/main" id="{78574775-94C7-50E7-1C89-CAAF5943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250043"/>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6995AEA-59A5-8F64-D5E0-607830A30738}"/>
                </a:ext>
              </a:extLst>
            </p:cNvPr>
            <p:cNvSpPr txBox="1"/>
            <p:nvPr/>
          </p:nvSpPr>
          <p:spPr>
            <a:xfrm>
              <a:off x="9104179" y="2289169"/>
              <a:ext cx="1945519" cy="123111"/>
            </a:xfrm>
            <a:prstGeom prst="rect">
              <a:avLst/>
            </a:prstGeom>
            <a:noFill/>
          </p:spPr>
          <p:txBody>
            <a:bodyPr wrap="square" lIns="0" tIns="0" rIns="0" bIns="0" rtlCol="0">
              <a:spAutoFit/>
            </a:bodyPr>
            <a:lstStyle/>
            <a:p>
              <a:pPr algn="l"/>
              <a:r>
                <a:rPr lang="en-US" sz="800">
                  <a:solidFill>
                    <a:schemeClr val="bg1"/>
                  </a:solidFill>
                  <a:latin typeface="+mj-lt"/>
                </a:rPr>
                <a:t>deletion_vector.bin</a:t>
              </a:r>
              <a:endParaRPr lang="en-CA" sz="800" dirty="0" err="1">
                <a:solidFill>
                  <a:schemeClr val="bg1"/>
                </a:solidFill>
                <a:latin typeface="+mj-lt"/>
              </a:endParaRPr>
            </a:p>
          </p:txBody>
        </p:sp>
        <p:pic>
          <p:nvPicPr>
            <p:cNvPr id="139" name="Picture 12" descr="Folder Icon | Flatastic 1 Iconpack | Custom Icon Design">
              <a:extLst>
                <a:ext uri="{FF2B5EF4-FFF2-40B4-BE49-F238E27FC236}">
                  <a16:creationId xmlns:a16="http://schemas.microsoft.com/office/drawing/2014/main" id="{45CABE9B-073D-1D3F-6CEA-1512713D8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1853651"/>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535EAE0A-5D3B-FB7E-85FF-3C8A3C0B6556}"/>
                </a:ext>
              </a:extLst>
            </p:cNvPr>
            <p:cNvSpPr txBox="1"/>
            <p:nvPr/>
          </p:nvSpPr>
          <p:spPr>
            <a:xfrm>
              <a:off x="9085448" y="1891255"/>
              <a:ext cx="1945519" cy="123111"/>
            </a:xfrm>
            <a:prstGeom prst="rect">
              <a:avLst/>
            </a:prstGeom>
            <a:noFill/>
          </p:spPr>
          <p:txBody>
            <a:bodyPr wrap="square" lIns="0" tIns="0" rIns="0" bIns="0" rtlCol="0">
              <a:spAutoFit/>
            </a:bodyPr>
            <a:lstStyle/>
            <a:p>
              <a:pPr algn="l"/>
              <a:r>
                <a:rPr lang="en-US" sz="800">
                  <a:solidFill>
                    <a:schemeClr val="bg1"/>
                  </a:solidFill>
                  <a:latin typeface="+mj-lt"/>
                </a:rPr>
                <a:t>_delta_log</a:t>
              </a:r>
              <a:endParaRPr lang="en-CA" sz="800" dirty="0" err="1">
                <a:solidFill>
                  <a:schemeClr val="bg1"/>
                </a:solidFill>
                <a:latin typeface="+mj-lt"/>
              </a:endParaRPr>
            </a:p>
          </p:txBody>
        </p:sp>
        <p:pic>
          <p:nvPicPr>
            <p:cNvPr id="141" name="Picture 12" descr="Folder Icon | Flatastic 1 Iconpack | Custom Icon Design">
              <a:extLst>
                <a:ext uri="{FF2B5EF4-FFF2-40B4-BE49-F238E27FC236}">
                  <a16:creationId xmlns:a16="http://schemas.microsoft.com/office/drawing/2014/main" id="{1272EFC6-1219-64F1-4E5B-A7CA032F1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205055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D94179C1-7530-75FD-AAEF-209493F61FB6}"/>
                </a:ext>
              </a:extLst>
            </p:cNvPr>
            <p:cNvSpPr txBox="1"/>
            <p:nvPr/>
          </p:nvSpPr>
          <p:spPr>
            <a:xfrm>
              <a:off x="9085448" y="2088158"/>
              <a:ext cx="1945519" cy="123111"/>
            </a:xfrm>
            <a:prstGeom prst="rect">
              <a:avLst/>
            </a:prstGeom>
            <a:noFill/>
          </p:spPr>
          <p:txBody>
            <a:bodyPr wrap="square" lIns="0" tIns="0" rIns="0" bIns="0" rtlCol="0">
              <a:spAutoFit/>
            </a:bodyPr>
            <a:lstStyle/>
            <a:p>
              <a:pPr algn="l"/>
              <a:r>
                <a:rPr lang="en-US" sz="800">
                  <a:solidFill>
                    <a:schemeClr val="bg1"/>
                  </a:solidFill>
                  <a:latin typeface="+mj-lt"/>
                </a:rPr>
                <a:t>_index_bin</a:t>
              </a:r>
              <a:endParaRPr lang="en-CA" sz="800" dirty="0" err="1">
                <a:solidFill>
                  <a:schemeClr val="bg1"/>
                </a:solidFill>
                <a:latin typeface="+mj-lt"/>
              </a:endParaRPr>
            </a:p>
          </p:txBody>
        </p:sp>
        <p:pic>
          <p:nvPicPr>
            <p:cNvPr id="143" name="Picture 8" descr="NuGet Gallery | Parquet.Net 4.23.3">
              <a:extLst>
                <a:ext uri="{FF2B5EF4-FFF2-40B4-BE49-F238E27FC236}">
                  <a16:creationId xmlns:a16="http://schemas.microsoft.com/office/drawing/2014/main" id="{1CA16402-7ABA-7B64-5822-CA83ACFFA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440080"/>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FBDC027F-9F3E-70CB-C897-D049A09CEC23}"/>
                </a:ext>
              </a:extLst>
            </p:cNvPr>
            <p:cNvSpPr txBox="1"/>
            <p:nvPr/>
          </p:nvSpPr>
          <p:spPr>
            <a:xfrm>
              <a:off x="9104179" y="2479206"/>
              <a:ext cx="1945519" cy="123111"/>
            </a:xfrm>
            <a:prstGeom prst="rect">
              <a:avLst/>
            </a:prstGeom>
            <a:noFill/>
          </p:spPr>
          <p:txBody>
            <a:bodyPr wrap="square" lIns="0" tIns="0" rIns="0" bIns="0" rtlCol="0">
              <a:spAutoFit/>
            </a:bodyPr>
            <a:lstStyle/>
            <a:p>
              <a:pPr algn="l"/>
              <a:r>
                <a:rPr lang="en-US" sz="800">
                  <a:solidFill>
                    <a:schemeClr val="bg1"/>
                  </a:solidFill>
                  <a:latin typeface="+mj-lt"/>
                </a:rPr>
                <a:t>part-000..parquet</a:t>
              </a:r>
              <a:endParaRPr lang="en-CA" sz="800" dirty="0" err="1">
                <a:solidFill>
                  <a:schemeClr val="bg1"/>
                </a:solidFill>
                <a:latin typeface="+mj-lt"/>
              </a:endParaRPr>
            </a:p>
          </p:txBody>
        </p:sp>
        <p:sp>
          <p:nvSpPr>
            <p:cNvPr id="145" name="Rectangle: Rounded Corners 144">
              <a:extLst>
                <a:ext uri="{FF2B5EF4-FFF2-40B4-BE49-F238E27FC236}">
                  <a16:creationId xmlns:a16="http://schemas.microsoft.com/office/drawing/2014/main" id="{D8D62E65-D960-67A3-1B38-A9DFC98CD915}"/>
                </a:ext>
              </a:extLst>
            </p:cNvPr>
            <p:cNvSpPr/>
            <p:nvPr/>
          </p:nvSpPr>
          <p:spPr bwMode="auto">
            <a:xfrm>
              <a:off x="6897264" y="303980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8">
              <a:extLst>
                <a:ext uri="{FF2B5EF4-FFF2-40B4-BE49-F238E27FC236}">
                  <a16:creationId xmlns:a16="http://schemas.microsoft.com/office/drawing/2014/main" id="{F067D46E-137F-52D1-E17F-EA48C395C1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9411" y="2934889"/>
              <a:ext cx="246586" cy="246586"/>
            </a:xfrm>
            <a:prstGeom prst="rect">
              <a:avLst/>
            </a:prstGeom>
            <a:noFill/>
            <a:extLst>
              <a:ext uri="{909E8E84-426E-40DD-AFC4-6F175D3DCCD1}">
                <a14:hiddenFill xmlns:a14="http://schemas.microsoft.com/office/drawing/2010/main">
                  <a:solidFill>
                    <a:srgbClr val="FFFFFF"/>
                  </a:solidFill>
                </a14:hiddenFill>
              </a:ext>
            </a:extLst>
          </p:spPr>
        </p:pic>
        <p:sp>
          <p:nvSpPr>
            <p:cNvPr id="147" name="Arrow: Right 146">
              <a:extLst>
                <a:ext uri="{FF2B5EF4-FFF2-40B4-BE49-F238E27FC236}">
                  <a16:creationId xmlns:a16="http://schemas.microsoft.com/office/drawing/2014/main" id="{ED2F6D10-F819-E581-2299-26D55404481A}"/>
                </a:ext>
              </a:extLst>
            </p:cNvPr>
            <p:cNvSpPr/>
            <p:nvPr/>
          </p:nvSpPr>
          <p:spPr bwMode="auto">
            <a:xfrm>
              <a:off x="6614145" y="1812311"/>
              <a:ext cx="2151979" cy="407438"/>
            </a:xfrm>
            <a:prstGeom prst="rightArrow">
              <a:avLst/>
            </a:prstGeom>
            <a:solidFill>
              <a:srgbClr val="FFEB3B"/>
            </a:solidFill>
            <a:ln w="22225">
              <a:solidFill>
                <a:srgbClr val="F44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0" descr="Earth, flash, hero, man, saver, super, superhero icon - Free download">
              <a:extLst>
                <a:ext uri="{FF2B5EF4-FFF2-40B4-BE49-F238E27FC236}">
                  <a16:creationId xmlns:a16="http://schemas.microsoft.com/office/drawing/2014/main" id="{77A3B5A9-4FCD-CEE1-2BD9-DCB227007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77" y="1774254"/>
              <a:ext cx="429256" cy="429256"/>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Arrow Connector 149">
              <a:extLst>
                <a:ext uri="{FF2B5EF4-FFF2-40B4-BE49-F238E27FC236}">
                  <a16:creationId xmlns:a16="http://schemas.microsoft.com/office/drawing/2014/main" id="{9CEEDAA8-06B5-BB87-47F1-A62BD680B790}"/>
                </a:ext>
              </a:extLst>
            </p:cNvPr>
            <p:cNvCxnSpPr/>
            <p:nvPr/>
          </p:nvCxnSpPr>
          <p:spPr>
            <a:xfrm flipV="1">
              <a:off x="7672704" y="2128029"/>
              <a:ext cx="0" cy="831326"/>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DC369B8-F0A6-7769-EC2A-765FCEF048CA}"/>
                </a:ext>
              </a:extLst>
            </p:cNvPr>
            <p:cNvSpPr txBox="1"/>
            <p:nvPr/>
          </p:nvSpPr>
          <p:spPr>
            <a:xfrm>
              <a:off x="6914694" y="3374231"/>
              <a:ext cx="1550879" cy="707886"/>
            </a:xfrm>
            <a:prstGeom prst="rect">
              <a:avLst/>
            </a:prstGeom>
            <a:noFill/>
          </p:spPr>
          <p:txBody>
            <a:bodyPr wrap="square" lIns="0" tIns="0" rIns="0" bIns="0" rtlCol="0">
              <a:spAutoFit/>
            </a:bodyPr>
            <a:lstStyle/>
            <a:p>
              <a:pPr algn="ctr"/>
              <a:r>
                <a:rPr lang="en-CA" sz="1200" b="1">
                  <a:solidFill>
                    <a:srgbClr val="F44336"/>
                  </a:solidFill>
                  <a:latin typeface="+mj-lt"/>
                </a:rPr>
                <a:t>COMPUTE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Fabric</a:t>
              </a:r>
              <a:endParaRPr lang="en-CA" sz="1200" b="1" i="1" dirty="0" err="1">
                <a:solidFill>
                  <a:schemeClr val="bg1"/>
                </a:solidFill>
                <a:latin typeface="+mj-lt"/>
              </a:endParaRPr>
            </a:p>
          </p:txBody>
        </p:sp>
        <p:sp>
          <p:nvSpPr>
            <p:cNvPr id="152" name="Rectangle: Rounded Corners 151">
              <a:extLst>
                <a:ext uri="{FF2B5EF4-FFF2-40B4-BE49-F238E27FC236}">
                  <a16:creationId xmlns:a16="http://schemas.microsoft.com/office/drawing/2014/main" id="{8769CEC3-5D81-2428-89BF-343221968BA0}"/>
                </a:ext>
              </a:extLst>
            </p:cNvPr>
            <p:cNvSpPr/>
            <p:nvPr/>
          </p:nvSpPr>
          <p:spPr bwMode="auto">
            <a:xfrm>
              <a:off x="8837714" y="302355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Picture 18">
              <a:extLst>
                <a:ext uri="{FF2B5EF4-FFF2-40B4-BE49-F238E27FC236}">
                  <a16:creationId xmlns:a16="http://schemas.microsoft.com/office/drawing/2014/main" id="{76717A17-5A3A-A463-CD91-C5C57DD4A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9861" y="2918639"/>
              <a:ext cx="246586" cy="246586"/>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Arrow Connector 153">
              <a:extLst>
                <a:ext uri="{FF2B5EF4-FFF2-40B4-BE49-F238E27FC236}">
                  <a16:creationId xmlns:a16="http://schemas.microsoft.com/office/drawing/2014/main" id="{C1A39660-2F20-EFD8-72EE-8830481A2753}"/>
                </a:ext>
              </a:extLst>
            </p:cNvPr>
            <p:cNvCxnSpPr>
              <a:cxnSpLocks/>
            </p:cNvCxnSpPr>
            <p:nvPr/>
          </p:nvCxnSpPr>
          <p:spPr>
            <a:xfrm flipV="1">
              <a:off x="9613154" y="2630260"/>
              <a:ext cx="0" cy="312845"/>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2351C12-3D4B-2BA2-1512-E235DDC0425D}"/>
                </a:ext>
              </a:extLst>
            </p:cNvPr>
            <p:cNvSpPr txBox="1"/>
            <p:nvPr/>
          </p:nvSpPr>
          <p:spPr>
            <a:xfrm>
              <a:off x="8936656" y="3298650"/>
              <a:ext cx="1387853" cy="1015663"/>
            </a:xfrm>
            <a:prstGeom prst="rect">
              <a:avLst/>
            </a:prstGeom>
            <a:noFill/>
          </p:spPr>
          <p:txBody>
            <a:bodyPr wrap="square" lIns="0" tIns="0" rIns="0" bIns="0" rtlCol="0">
              <a:spAutoFit/>
            </a:bodyPr>
            <a:lstStyle/>
            <a:p>
              <a:pPr algn="ctr"/>
              <a:r>
                <a:rPr lang="en-CA" sz="1200" b="1">
                  <a:solidFill>
                    <a:srgbClr val="F44336"/>
                  </a:solidFill>
                  <a:latin typeface="+mj-lt"/>
                </a:rPr>
                <a:t>STORAGE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OneLake (Up to F</a:t>
              </a:r>
              <a:r>
                <a:rPr lang="en-CA" sz="1050" b="1" i="1">
                  <a:solidFill>
                    <a:schemeClr val="accent3"/>
                  </a:solidFill>
                  <a:latin typeface="+mj-lt"/>
                </a:rPr>
                <a:t>X</a:t>
              </a:r>
              <a:r>
                <a:rPr lang="en-CA" sz="1050" b="1" i="1">
                  <a:solidFill>
                    <a:schemeClr val="bg1"/>
                  </a:solidFill>
                  <a:latin typeface="+mj-lt"/>
                </a:rPr>
                <a:t> Terabytes, then you pay)</a:t>
              </a:r>
              <a:endParaRPr lang="en-CA" sz="1200" b="1" i="1" dirty="0" err="1">
                <a:solidFill>
                  <a:schemeClr val="bg1"/>
                </a:solidFill>
                <a:latin typeface="+mj-lt"/>
              </a:endParaRPr>
            </a:p>
          </p:txBody>
        </p:sp>
        <p:sp>
          <p:nvSpPr>
            <p:cNvPr id="157" name="Arrow: Right 156">
              <a:extLst>
                <a:ext uri="{FF2B5EF4-FFF2-40B4-BE49-F238E27FC236}">
                  <a16:creationId xmlns:a16="http://schemas.microsoft.com/office/drawing/2014/main" id="{CE08F45B-6EC8-EED3-2C0E-0689149E55E9}"/>
                </a:ext>
              </a:extLst>
            </p:cNvPr>
            <p:cNvSpPr/>
            <p:nvPr/>
          </p:nvSpPr>
          <p:spPr bwMode="auto">
            <a:xfrm>
              <a:off x="2849412" y="2194280"/>
              <a:ext cx="1515719" cy="407438"/>
            </a:xfrm>
            <a:prstGeom prst="rightArrow">
              <a:avLst/>
            </a:prstGeom>
            <a:solidFill>
              <a:schemeClr val="tx1">
                <a:lumMod val="95000"/>
              </a:schemeClr>
            </a:solidFill>
            <a:ln w="22225">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8" descr="NuGet Gallery | Parquet.Net 4.23.3">
              <a:extLst>
                <a:ext uri="{FF2B5EF4-FFF2-40B4-BE49-F238E27FC236}">
                  <a16:creationId xmlns:a16="http://schemas.microsoft.com/office/drawing/2014/main" id="{FE6925DE-3BFD-55A6-0C69-CEC51B73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08" y="2141656"/>
              <a:ext cx="457853" cy="457853"/>
            </a:xfrm>
            <a:prstGeom prst="rect">
              <a:avLst/>
            </a:prstGeom>
            <a:noFill/>
            <a:extLst>
              <a:ext uri="{909E8E84-426E-40DD-AFC4-6F175D3DCCD1}">
                <a14:hiddenFill xmlns:a14="http://schemas.microsoft.com/office/drawing/2010/main">
                  <a:solidFill>
                    <a:srgbClr val="FFFFFF"/>
                  </a:solidFill>
                </a14:hiddenFill>
              </a:ext>
            </a:extLst>
          </p:spPr>
        </p:pic>
        <p:sp>
          <p:nvSpPr>
            <p:cNvPr id="161" name="Oval 160">
              <a:extLst>
                <a:ext uri="{FF2B5EF4-FFF2-40B4-BE49-F238E27FC236}">
                  <a16:creationId xmlns:a16="http://schemas.microsoft.com/office/drawing/2014/main" id="{F1AAA75A-2879-2ED0-CD2A-1A62D7843B36}"/>
                </a:ext>
              </a:extLst>
            </p:cNvPr>
            <p:cNvSpPr/>
            <p:nvPr/>
          </p:nvSpPr>
          <p:spPr bwMode="auto">
            <a:xfrm>
              <a:off x="1711810" y="24750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80896B17-5817-5912-C1CE-19CBC94CB1EF}"/>
                </a:ext>
              </a:extLst>
            </p:cNvPr>
            <p:cNvSpPr/>
            <p:nvPr/>
          </p:nvSpPr>
          <p:spPr bwMode="auto">
            <a:xfrm>
              <a:off x="3481532" y="19875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8CBB3B0D-8810-E752-25DC-3B03D0975B06}"/>
                </a:ext>
              </a:extLst>
            </p:cNvPr>
            <p:cNvSpPr/>
            <p:nvPr/>
          </p:nvSpPr>
          <p:spPr bwMode="auto">
            <a:xfrm>
              <a:off x="7581234" y="15607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pic>
          <p:nvPicPr>
            <p:cNvPr id="1046" name="Picture 22" descr="All Microsoft Fabric icons for diagramming - Sam Debruyn">
              <a:extLst>
                <a:ext uri="{FF2B5EF4-FFF2-40B4-BE49-F238E27FC236}">
                  <a16:creationId xmlns:a16="http://schemas.microsoft.com/office/drawing/2014/main" id="{C138AEFF-F903-46C5-D4FD-A47E77DD4A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2572" y="722447"/>
              <a:ext cx="725510" cy="725510"/>
            </a:xfrm>
            <a:prstGeom prst="rect">
              <a:avLst/>
            </a:prstGeom>
            <a:noFill/>
            <a:extLst>
              <a:ext uri="{909E8E84-426E-40DD-AFC4-6F175D3DCCD1}">
                <a14:hiddenFill xmlns:a14="http://schemas.microsoft.com/office/drawing/2010/main">
                  <a:solidFill>
                    <a:srgbClr val="FFFFFF"/>
                  </a:solidFill>
                </a14:hiddenFill>
              </a:ext>
            </a:extLst>
          </p:spPr>
        </p:pic>
        <p:sp>
          <p:nvSpPr>
            <p:cNvPr id="164" name="Oval 163">
              <a:extLst>
                <a:ext uri="{FF2B5EF4-FFF2-40B4-BE49-F238E27FC236}">
                  <a16:creationId xmlns:a16="http://schemas.microsoft.com/office/drawing/2014/main" id="{2C7A3397-64F4-4448-05CE-0522070A1E9E}"/>
                </a:ext>
              </a:extLst>
            </p:cNvPr>
            <p:cNvSpPr/>
            <p:nvPr/>
          </p:nvSpPr>
          <p:spPr bwMode="auto">
            <a:xfrm>
              <a:off x="9660648" y="10189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588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014FA3-AE91-49B6-71F8-1263126D90FB}"/>
            </a:ext>
          </a:extLst>
        </p:cNvPr>
        <p:cNvGrpSpPr/>
        <p:nvPr/>
      </p:nvGrpSpPr>
      <p:grpSpPr>
        <a:xfrm>
          <a:off x="0" y="0"/>
          <a:ext cx="0" cy="0"/>
          <a:chOff x="0" y="0"/>
          <a:chExt cx="0" cy="0"/>
        </a:xfrm>
      </p:grpSpPr>
      <p:grpSp>
        <p:nvGrpSpPr>
          <p:cNvPr id="238" name="Group 237">
            <a:extLst>
              <a:ext uri="{FF2B5EF4-FFF2-40B4-BE49-F238E27FC236}">
                <a16:creationId xmlns:a16="http://schemas.microsoft.com/office/drawing/2014/main" id="{797A470A-6595-DD2C-70FF-6686AE875CBA}"/>
              </a:ext>
            </a:extLst>
          </p:cNvPr>
          <p:cNvGrpSpPr/>
          <p:nvPr/>
        </p:nvGrpSpPr>
        <p:grpSpPr>
          <a:xfrm>
            <a:off x="2471420" y="1206554"/>
            <a:ext cx="6581520" cy="3536186"/>
            <a:chOff x="2471420" y="1206554"/>
            <a:chExt cx="6581520" cy="3536186"/>
          </a:xfrm>
        </p:grpSpPr>
        <p:grpSp>
          <p:nvGrpSpPr>
            <p:cNvPr id="222" name="Group 221">
              <a:extLst>
                <a:ext uri="{FF2B5EF4-FFF2-40B4-BE49-F238E27FC236}">
                  <a16:creationId xmlns:a16="http://schemas.microsoft.com/office/drawing/2014/main" id="{D4355FF0-D317-0906-8706-21AF1B592222}"/>
                </a:ext>
              </a:extLst>
            </p:cNvPr>
            <p:cNvGrpSpPr/>
            <p:nvPr/>
          </p:nvGrpSpPr>
          <p:grpSpPr>
            <a:xfrm>
              <a:off x="2471420" y="1206554"/>
              <a:ext cx="6581520" cy="3536186"/>
              <a:chOff x="2471420" y="1206554"/>
              <a:chExt cx="6581520" cy="3536186"/>
            </a:xfrm>
          </p:grpSpPr>
          <p:sp>
            <p:nvSpPr>
              <p:cNvPr id="149" name="Rectangle 148">
                <a:extLst>
                  <a:ext uri="{FF2B5EF4-FFF2-40B4-BE49-F238E27FC236}">
                    <a16:creationId xmlns:a16="http://schemas.microsoft.com/office/drawing/2014/main" id="{257B0C3B-0382-13C2-A0DA-4AC60C79D0B9}"/>
                  </a:ext>
                </a:extLst>
              </p:cNvPr>
              <p:cNvSpPr/>
              <p:nvPr/>
            </p:nvSpPr>
            <p:spPr bwMode="auto">
              <a:xfrm>
                <a:off x="2471420" y="1206554"/>
                <a:ext cx="6581520" cy="3536186"/>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D4CCAB4B-50CD-755D-CF5A-723DF67A62A6}"/>
                  </a:ext>
                </a:extLst>
              </p:cNvPr>
              <p:cNvGrpSpPr/>
              <p:nvPr/>
            </p:nvGrpSpPr>
            <p:grpSpPr>
              <a:xfrm>
                <a:off x="2551920" y="1708216"/>
                <a:ext cx="5974669" cy="2727510"/>
                <a:chOff x="2551920" y="1708216"/>
                <a:chExt cx="5974669" cy="2727510"/>
              </a:xfrm>
            </p:grpSpPr>
            <p:sp>
              <p:nvSpPr>
                <p:cNvPr id="2" name="Rectangle: Rounded Corners 1">
                  <a:extLst>
                    <a:ext uri="{FF2B5EF4-FFF2-40B4-BE49-F238E27FC236}">
                      <a16:creationId xmlns:a16="http://schemas.microsoft.com/office/drawing/2014/main" id="{EFC8E770-293B-E7D6-7DC1-9C79BE11DDF0}"/>
                    </a:ext>
                  </a:extLst>
                </p:cNvPr>
                <p:cNvSpPr/>
                <p:nvPr/>
              </p:nvSpPr>
              <p:spPr bwMode="auto">
                <a:xfrm>
                  <a:off x="4212905" y="1708216"/>
                  <a:ext cx="278883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6" descr="Microsoft Fabric | Logopedia | Fandom">
                  <a:extLst>
                    <a:ext uri="{FF2B5EF4-FFF2-40B4-BE49-F238E27FC236}">
                      <a16:creationId xmlns:a16="http://schemas.microsoft.com/office/drawing/2014/main" id="{9B4D29BB-D393-8273-49DA-F1B48E58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411" y="1778943"/>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cker Icon SVG Vector &amp; PNG Free Download | UXWing">
                  <a:extLst>
                    <a:ext uri="{FF2B5EF4-FFF2-40B4-BE49-F238E27FC236}">
                      <a16:creationId xmlns:a16="http://schemas.microsoft.com/office/drawing/2014/main" id="{86D3A77B-AEBA-57B7-37A3-7054E05F5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528" y="174436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4796C6CD-5B64-BBBD-2F3E-39A061845F2C}"/>
                    </a:ext>
                  </a:extLst>
                </p:cNvPr>
                <p:cNvSpPr/>
                <p:nvPr/>
              </p:nvSpPr>
              <p:spPr bwMode="auto">
                <a:xfrm>
                  <a:off x="4281519" y="2040929"/>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AA406303-B1FE-FB48-6D78-FBDFC1FB5BC0}"/>
                    </a:ext>
                  </a:extLst>
                </p:cNvPr>
                <p:cNvSpPr/>
                <p:nvPr/>
              </p:nvSpPr>
              <p:spPr bwMode="auto">
                <a:xfrm>
                  <a:off x="4343564" y="2302236"/>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1CA4F9B-B213-CFAE-EC95-3677EEF40C37}"/>
                    </a:ext>
                  </a:extLst>
                </p:cNvPr>
                <p:cNvCxnSpPr>
                  <a:cxnSpLocks/>
                </p:cNvCxnSpPr>
                <p:nvPr/>
              </p:nvCxnSpPr>
              <p:spPr>
                <a:xfrm>
                  <a:off x="4402005" y="2533666"/>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96DBAE4-8DD3-D0EB-DC6A-40562144EDF7}"/>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51095" y="2100370"/>
                  <a:ext cx="168524" cy="168524"/>
                </a:xfrm>
                <a:prstGeom prst="rect">
                  <a:avLst/>
                </a:prstGeom>
              </p:spPr>
            </p:pic>
            <p:sp>
              <p:nvSpPr>
                <p:cNvPr id="11" name="TextBox 10">
                  <a:extLst>
                    <a:ext uri="{FF2B5EF4-FFF2-40B4-BE49-F238E27FC236}">
                      <a16:creationId xmlns:a16="http://schemas.microsoft.com/office/drawing/2014/main" id="{E9728BB8-4974-83BF-1B2D-BCD8E36C8C28}"/>
                    </a:ext>
                  </a:extLst>
                </p:cNvPr>
                <p:cNvSpPr txBox="1"/>
                <p:nvPr/>
              </p:nvSpPr>
              <p:spPr>
                <a:xfrm>
                  <a:off x="4578682" y="2110027"/>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sp>
              <p:nvSpPr>
                <p:cNvPr id="14" name="Rectangle 13">
                  <a:extLst>
                    <a:ext uri="{FF2B5EF4-FFF2-40B4-BE49-F238E27FC236}">
                      <a16:creationId xmlns:a16="http://schemas.microsoft.com/office/drawing/2014/main" id="{F9B0AC9A-C2B4-75CC-5663-7C43821E6CC8}"/>
                    </a:ext>
                  </a:extLst>
                </p:cNvPr>
                <p:cNvSpPr/>
                <p:nvPr/>
              </p:nvSpPr>
              <p:spPr bwMode="auto">
                <a:xfrm>
                  <a:off x="2551920" y="2646270"/>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16" name="Graphic 15">
                  <a:extLst>
                    <a:ext uri="{FF2B5EF4-FFF2-40B4-BE49-F238E27FC236}">
                      <a16:creationId xmlns:a16="http://schemas.microsoft.com/office/drawing/2014/main" id="{0BD29ABD-6F91-8EF9-83D4-7DFF14BE82C4}"/>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3885273" y="2458875"/>
                  <a:ext cx="190500" cy="190500"/>
                </a:xfrm>
                <a:prstGeom prst="rect">
                  <a:avLst/>
                </a:prstGeom>
              </p:spPr>
            </p:pic>
            <p:sp>
              <p:nvSpPr>
                <p:cNvPr id="17" name="TextBox 16">
                  <a:extLst>
                    <a:ext uri="{FF2B5EF4-FFF2-40B4-BE49-F238E27FC236}">
                      <a16:creationId xmlns:a16="http://schemas.microsoft.com/office/drawing/2014/main" id="{E550E48F-E360-9187-7339-1DF12965A5BB}"/>
                    </a:ext>
                  </a:extLst>
                </p:cNvPr>
                <p:cNvSpPr txBox="1"/>
                <p:nvPr/>
              </p:nvSpPr>
              <p:spPr>
                <a:xfrm>
                  <a:off x="4765048" y="1755007"/>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8" name="TextBox 17">
                  <a:extLst>
                    <a:ext uri="{FF2B5EF4-FFF2-40B4-BE49-F238E27FC236}">
                      <a16:creationId xmlns:a16="http://schemas.microsoft.com/office/drawing/2014/main" id="{19A8C1A3-4326-9323-E59D-94EABE088DA6}"/>
                    </a:ext>
                  </a:extLst>
                </p:cNvPr>
                <p:cNvSpPr txBox="1"/>
                <p:nvPr/>
              </p:nvSpPr>
              <p:spPr>
                <a:xfrm>
                  <a:off x="4765048" y="1866867"/>
                  <a:ext cx="1361114" cy="92333"/>
                </a:xfrm>
                <a:prstGeom prst="rect">
                  <a:avLst/>
                </a:prstGeom>
                <a:noFill/>
              </p:spPr>
              <p:txBody>
                <a:bodyPr wrap="square" lIns="0" tIns="0" rIns="0" bIns="0" rtlCol="0">
                  <a:spAutoFit/>
                </a:bodyPr>
                <a:lstStyle/>
                <a:p>
                  <a:pPr algn="l"/>
                  <a:r>
                    <a:rPr lang="en-CA" sz="600">
                      <a:solidFill>
                        <a:schemeClr val="bg1"/>
                      </a:solidFill>
                    </a:rPr>
                    <a:t>Including docker on your laptop</a:t>
                  </a:r>
                  <a:endParaRPr lang="en-CA" sz="600" dirty="0" err="1">
                    <a:solidFill>
                      <a:schemeClr val="bg1"/>
                    </a:solidFill>
                  </a:endParaRPr>
                </a:p>
              </p:txBody>
            </p:sp>
            <p:pic>
              <p:nvPicPr>
                <p:cNvPr id="13" name="Graphic 12">
                  <a:extLst>
                    <a:ext uri="{FF2B5EF4-FFF2-40B4-BE49-F238E27FC236}">
                      <a16:creationId xmlns:a16="http://schemas.microsoft.com/office/drawing/2014/main" id="{F7C6DB74-0458-7E39-BAAF-955C266FCD91}"/>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514281" y="2627109"/>
                  <a:ext cx="213124" cy="213124"/>
                </a:xfrm>
                <a:prstGeom prst="rect">
                  <a:avLst/>
                </a:prstGeom>
              </p:spPr>
            </p:pic>
            <p:cxnSp>
              <p:nvCxnSpPr>
                <p:cNvPr id="15" name="Straight Arrow Connector 14">
                  <a:extLst>
                    <a:ext uri="{FF2B5EF4-FFF2-40B4-BE49-F238E27FC236}">
                      <a16:creationId xmlns:a16="http://schemas.microsoft.com/office/drawing/2014/main" id="{CB1BC132-7C55-7F6A-C9CD-E5ECA1393AD3}"/>
                    </a:ext>
                  </a:extLst>
                </p:cNvPr>
                <p:cNvCxnSpPr>
                  <a:cxnSpLocks/>
                </p:cNvCxnSpPr>
                <p:nvPr/>
              </p:nvCxnSpPr>
              <p:spPr>
                <a:xfrm>
                  <a:off x="4159291" y="2706306"/>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pic>
              <p:nvPicPr>
                <p:cNvPr id="19" name="Picture 10" descr="Directed Acyclic Graph Icons - Free SVG &amp; PNG Directed Acyclic Graph Images  - Noun Project">
                  <a:extLst>
                    <a:ext uri="{FF2B5EF4-FFF2-40B4-BE49-F238E27FC236}">
                      <a16:creationId xmlns:a16="http://schemas.microsoft.com/office/drawing/2014/main" id="{28FB5D76-B0E3-F521-EAB5-972D181CA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83" y="2431804"/>
                  <a:ext cx="585088" cy="5850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8BA2268-9369-7562-EE82-B8DD7EE79CD5}"/>
                    </a:ext>
                  </a:extLst>
                </p:cNvPr>
                <p:cNvCxnSpPr>
                  <a:cxnSpLocks/>
                </p:cNvCxnSpPr>
                <p:nvPr/>
              </p:nvCxnSpPr>
              <p:spPr>
                <a:xfrm>
                  <a:off x="4733862" y="2706306"/>
                  <a:ext cx="16205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sp>
              <p:nvSpPr>
                <p:cNvPr id="21" name="Rectangle 20">
                  <a:extLst>
                    <a:ext uri="{FF2B5EF4-FFF2-40B4-BE49-F238E27FC236}">
                      <a16:creationId xmlns:a16="http://schemas.microsoft.com/office/drawing/2014/main" id="{A94B1AFE-16E0-CE0D-6F30-0A5383FE2EDE}"/>
                    </a:ext>
                  </a:extLst>
                </p:cNvPr>
                <p:cNvSpPr/>
                <p:nvPr/>
              </p:nvSpPr>
              <p:spPr bwMode="auto">
                <a:xfrm>
                  <a:off x="4796359" y="280303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ETL DAG</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5" name="TextBox 24">
                  <a:extLst>
                    <a:ext uri="{FF2B5EF4-FFF2-40B4-BE49-F238E27FC236}">
                      <a16:creationId xmlns:a16="http://schemas.microsoft.com/office/drawing/2014/main" id="{C170290F-02DF-1092-0431-12DA56BF276B}"/>
                    </a:ext>
                  </a:extLst>
                </p:cNvPr>
                <p:cNvSpPr txBox="1"/>
                <p:nvPr/>
              </p:nvSpPr>
              <p:spPr>
                <a:xfrm>
                  <a:off x="4432281" y="2365491"/>
                  <a:ext cx="463637" cy="124158"/>
                </a:xfrm>
                <a:prstGeom prst="rect">
                  <a:avLst/>
                </a:prstGeom>
                <a:noFill/>
              </p:spPr>
              <p:txBody>
                <a:bodyPr wrap="square" lIns="0" tIns="0" rIns="0" bIns="0" rtlCol="0">
                  <a:spAutoFit/>
                </a:bodyPr>
                <a:lstStyle/>
                <a:p>
                  <a:pPr algn="l"/>
                  <a:r>
                    <a:rPr lang="en-CA" sz="800">
                      <a:solidFill>
                        <a:schemeClr val="bg1"/>
                      </a:solidFill>
                      <a:latin typeface="+mj-lt"/>
                    </a:rPr>
                    <a:t>Main App</a:t>
                  </a:r>
                  <a:endParaRPr lang="en-CA" sz="800" dirty="0" err="1">
                    <a:solidFill>
                      <a:schemeClr val="bg1"/>
                    </a:solidFill>
                    <a:latin typeface="+mj-lt"/>
                  </a:endParaRPr>
                </a:p>
              </p:txBody>
            </p:sp>
            <p:sp>
              <p:nvSpPr>
                <p:cNvPr id="27" name="Rectangle: Rounded Corners 26">
                  <a:extLst>
                    <a:ext uri="{FF2B5EF4-FFF2-40B4-BE49-F238E27FC236}">
                      <a16:creationId xmlns:a16="http://schemas.microsoft.com/office/drawing/2014/main" id="{204E7CDD-F250-92B2-7A9F-5A3504AA415F}"/>
                    </a:ext>
                  </a:extLst>
                </p:cNvPr>
                <p:cNvSpPr/>
                <p:nvPr/>
              </p:nvSpPr>
              <p:spPr bwMode="auto">
                <a:xfrm>
                  <a:off x="5644588" y="2289651"/>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83CF095D-D574-5E47-FB33-D43CF9AB9B20}"/>
                    </a:ext>
                  </a:extLst>
                </p:cNvPr>
                <p:cNvCxnSpPr>
                  <a:cxnSpLocks/>
                </p:cNvCxnSpPr>
                <p:nvPr/>
              </p:nvCxnSpPr>
              <p:spPr>
                <a:xfrm>
                  <a:off x="5680373" y="2541805"/>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B4325B-C1ED-A3C9-3675-A1159CA35E06}"/>
                    </a:ext>
                  </a:extLst>
                </p:cNvPr>
                <p:cNvSpPr txBox="1"/>
                <p:nvPr/>
              </p:nvSpPr>
              <p:spPr>
                <a:xfrm>
                  <a:off x="5717367" y="2380392"/>
                  <a:ext cx="795646" cy="123111"/>
                </a:xfrm>
                <a:prstGeom prst="rect">
                  <a:avLst/>
                </a:prstGeom>
                <a:noFill/>
              </p:spPr>
              <p:txBody>
                <a:bodyPr wrap="square" lIns="0" tIns="0" rIns="0" bIns="0" rtlCol="0">
                  <a:spAutoFit/>
                </a:bodyPr>
                <a:lstStyle/>
                <a:p>
                  <a:pPr algn="l"/>
                  <a:r>
                    <a:rPr lang="en-CA" sz="800">
                      <a:solidFill>
                        <a:schemeClr val="bg1"/>
                      </a:solidFill>
                      <a:latin typeface="+mj-lt"/>
                    </a:rPr>
                    <a:t>Driver Plugin</a:t>
                  </a:r>
                  <a:endParaRPr lang="en-CA" sz="800" dirty="0" err="1">
                    <a:solidFill>
                      <a:schemeClr val="bg1"/>
                    </a:solidFill>
                    <a:latin typeface="+mj-lt"/>
                  </a:endParaRPr>
                </a:p>
              </p:txBody>
            </p:sp>
            <p:grpSp>
              <p:nvGrpSpPr>
                <p:cNvPr id="34" name="Group 33">
                  <a:extLst>
                    <a:ext uri="{FF2B5EF4-FFF2-40B4-BE49-F238E27FC236}">
                      <a16:creationId xmlns:a16="http://schemas.microsoft.com/office/drawing/2014/main" id="{2BB3D897-0FF0-90A2-33E5-7CAF1B529E2B}"/>
                    </a:ext>
                  </a:extLst>
                </p:cNvPr>
                <p:cNvGrpSpPr/>
                <p:nvPr/>
              </p:nvGrpSpPr>
              <p:grpSpPr>
                <a:xfrm>
                  <a:off x="5713810" y="2598044"/>
                  <a:ext cx="358116" cy="365592"/>
                  <a:chOff x="14926800" y="2779031"/>
                  <a:chExt cx="358116" cy="365592"/>
                </a:xfrm>
              </p:grpSpPr>
              <p:pic>
                <p:nvPicPr>
                  <p:cNvPr id="32" name="Graphic 31">
                    <a:extLst>
                      <a:ext uri="{FF2B5EF4-FFF2-40B4-BE49-F238E27FC236}">
                        <a16:creationId xmlns:a16="http://schemas.microsoft.com/office/drawing/2014/main" id="{FA0F6802-0602-B1D3-E0E7-162E50DE1BE8}"/>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14998905" y="2779031"/>
                    <a:ext cx="211656" cy="211656"/>
                  </a:xfrm>
                  <a:prstGeom prst="rect">
                    <a:avLst/>
                  </a:prstGeom>
                </p:spPr>
              </p:pic>
              <p:sp>
                <p:nvSpPr>
                  <p:cNvPr id="33" name="TextBox 32">
                    <a:extLst>
                      <a:ext uri="{FF2B5EF4-FFF2-40B4-BE49-F238E27FC236}">
                        <a16:creationId xmlns:a16="http://schemas.microsoft.com/office/drawing/2014/main" id="{74AEFEC8-AE26-3257-4CBB-A2D78D81E71B}"/>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/flush</a:t>
                    </a:r>
                    <a:endParaRPr lang="en-CA" sz="500" dirty="0" err="1">
                      <a:solidFill>
                        <a:schemeClr val="bg1"/>
                      </a:solidFill>
                      <a:latin typeface="+mj-lt"/>
                    </a:endParaRPr>
                  </a:p>
                </p:txBody>
              </p:sp>
            </p:grpSp>
            <p:pic>
              <p:nvPicPr>
                <p:cNvPr id="36" name="Graphic 35">
                  <a:extLst>
                    <a:ext uri="{FF2B5EF4-FFF2-40B4-BE49-F238E27FC236}">
                      <a16:creationId xmlns:a16="http://schemas.microsoft.com/office/drawing/2014/main" id="{CCDFC819-63F3-C69B-9C6F-289DCC5556BB}"/>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6164352" y="2596445"/>
                  <a:ext cx="225122" cy="225122"/>
                </a:xfrm>
                <a:prstGeom prst="rect">
                  <a:avLst/>
                </a:prstGeom>
              </p:spPr>
            </p:pic>
            <p:cxnSp>
              <p:nvCxnSpPr>
                <p:cNvPr id="37" name="Straight Arrow Connector 36">
                  <a:extLst>
                    <a:ext uri="{FF2B5EF4-FFF2-40B4-BE49-F238E27FC236}">
                      <a16:creationId xmlns:a16="http://schemas.microsoft.com/office/drawing/2014/main" id="{57181BC5-12F9-72CF-9E39-A8730FAE66B0}"/>
                    </a:ext>
                  </a:extLst>
                </p:cNvPr>
                <p:cNvCxnSpPr>
                  <a:cxnSpLocks/>
                </p:cNvCxnSpPr>
                <p:nvPr/>
              </p:nvCxnSpPr>
              <p:spPr>
                <a:xfrm flipH="1">
                  <a:off x="6389474" y="2721706"/>
                  <a:ext cx="24601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sp>
              <p:nvSpPr>
                <p:cNvPr id="40" name="TextBox 39">
                  <a:extLst>
                    <a:ext uri="{FF2B5EF4-FFF2-40B4-BE49-F238E27FC236}">
                      <a16:creationId xmlns:a16="http://schemas.microsoft.com/office/drawing/2014/main" id="{9553BF42-FAB8-1D80-0B8C-C200F68B71C3}"/>
                    </a:ext>
                  </a:extLst>
                </p:cNvPr>
                <p:cNvSpPr txBox="1"/>
                <p:nvPr/>
              </p:nvSpPr>
              <p:spPr>
                <a:xfrm>
                  <a:off x="6105426" y="2833048"/>
                  <a:ext cx="358116" cy="76944"/>
                </a:xfrm>
                <a:prstGeom prst="rect">
                  <a:avLst/>
                </a:prstGeom>
                <a:noFill/>
              </p:spPr>
              <p:txBody>
                <a:bodyPr wrap="square" lIns="0" tIns="0" rIns="0" bIns="0" rtlCol="0">
                  <a:spAutoFit/>
                </a:bodyPr>
                <a:lstStyle/>
                <a:p>
                  <a:pPr algn="ctr"/>
                  <a:r>
                    <a:rPr lang="en-CA" sz="500">
                      <a:solidFill>
                        <a:schemeClr val="bg1"/>
                      </a:solidFill>
                      <a:latin typeface="+mj-lt"/>
                    </a:rPr>
                    <a:t>Buffer</a:t>
                  </a:r>
                  <a:endParaRPr lang="en-CA" sz="500" dirty="0" err="1">
                    <a:solidFill>
                      <a:schemeClr val="bg1"/>
                    </a:solidFill>
                    <a:latin typeface="+mj-lt"/>
                  </a:endParaRPr>
                </a:p>
              </p:txBody>
            </p:sp>
            <p:cxnSp>
              <p:nvCxnSpPr>
                <p:cNvPr id="41" name="Straight Arrow Connector 40">
                  <a:extLst>
                    <a:ext uri="{FF2B5EF4-FFF2-40B4-BE49-F238E27FC236}">
                      <a16:creationId xmlns:a16="http://schemas.microsoft.com/office/drawing/2014/main" id="{B763E5C1-E299-8632-53E2-58121C30B4E0}"/>
                    </a:ext>
                  </a:extLst>
                </p:cNvPr>
                <p:cNvCxnSpPr>
                  <a:cxnSpLocks/>
                </p:cNvCxnSpPr>
                <p:nvPr/>
              </p:nvCxnSpPr>
              <p:spPr>
                <a:xfrm>
                  <a:off x="6000749" y="2721838"/>
                  <a:ext cx="17462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cxnSp>
              <p:nvCxnSpPr>
                <p:cNvPr id="44" name="Straight Arrow Connector 43">
                  <a:extLst>
                    <a:ext uri="{FF2B5EF4-FFF2-40B4-BE49-F238E27FC236}">
                      <a16:creationId xmlns:a16="http://schemas.microsoft.com/office/drawing/2014/main" id="{5B0D472C-39EB-71F9-9177-C522BE08218D}"/>
                    </a:ext>
                  </a:extLst>
                </p:cNvPr>
                <p:cNvCxnSpPr>
                  <a:cxnSpLocks/>
                </p:cNvCxnSpPr>
                <p:nvPr/>
              </p:nvCxnSpPr>
              <p:spPr>
                <a:xfrm>
                  <a:off x="5467818" y="2726027"/>
                  <a:ext cx="30750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sp>
              <p:nvSpPr>
                <p:cNvPr id="46" name="Rectangle 45">
                  <a:extLst>
                    <a:ext uri="{FF2B5EF4-FFF2-40B4-BE49-F238E27FC236}">
                      <a16:creationId xmlns:a16="http://schemas.microsoft.com/office/drawing/2014/main" id="{E6205D0A-5F07-F5CB-018C-370000B33076}"/>
                    </a:ext>
                  </a:extLst>
                </p:cNvPr>
                <p:cNvSpPr/>
                <p:nvPr/>
              </p:nvSpPr>
              <p:spPr bwMode="auto">
                <a:xfrm>
                  <a:off x="5120113" y="249048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END</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48" name="Graphic 47">
                  <a:extLst>
                    <a:ext uri="{FF2B5EF4-FFF2-40B4-BE49-F238E27FC236}">
                      <a16:creationId xmlns:a16="http://schemas.microsoft.com/office/drawing/2014/main" id="{9E366528-0A4E-B3AC-6025-BA5E8AB2E09F}"/>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6567925" y="2602535"/>
                  <a:ext cx="228600" cy="228600"/>
                </a:xfrm>
                <a:prstGeom prst="rect">
                  <a:avLst/>
                </a:prstGeom>
              </p:spPr>
            </p:pic>
            <p:sp>
              <p:nvSpPr>
                <p:cNvPr id="49" name="TextBox 48">
                  <a:extLst>
                    <a:ext uri="{FF2B5EF4-FFF2-40B4-BE49-F238E27FC236}">
                      <a16:creationId xmlns:a16="http://schemas.microsoft.com/office/drawing/2014/main" id="{68284E3F-2DA7-D250-B3F3-2EDDB5763D84}"/>
                    </a:ext>
                  </a:extLst>
                </p:cNvPr>
                <p:cNvSpPr txBox="1"/>
                <p:nvPr/>
              </p:nvSpPr>
              <p:spPr>
                <a:xfrm>
                  <a:off x="6510156" y="2831288"/>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03" name="Rectangle: Rounded Corners 102">
                  <a:extLst>
                    <a:ext uri="{FF2B5EF4-FFF2-40B4-BE49-F238E27FC236}">
                      <a16:creationId xmlns:a16="http://schemas.microsoft.com/office/drawing/2014/main" id="{4D1AC5F4-765A-DB61-8C72-FF0885BE7C43}"/>
                    </a:ext>
                  </a:extLst>
                </p:cNvPr>
                <p:cNvSpPr/>
                <p:nvPr/>
              </p:nvSpPr>
              <p:spPr bwMode="auto">
                <a:xfrm>
                  <a:off x="7088498" y="2196366"/>
                  <a:ext cx="1416347"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04BE098E-61D8-6DAE-7B9B-B3AEB4DF0069}"/>
                    </a:ext>
                  </a:extLst>
                </p:cNvPr>
                <p:cNvSpPr/>
                <p:nvPr/>
              </p:nvSpPr>
              <p:spPr bwMode="auto">
                <a:xfrm>
                  <a:off x="7162287" y="2268894"/>
                  <a:ext cx="1297721"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5" name="Picture 22" descr="Microsoft OneLake – the foundation of Fabric | Comset ...">
                  <a:extLst>
                    <a:ext uri="{FF2B5EF4-FFF2-40B4-BE49-F238E27FC236}">
                      <a16:creationId xmlns:a16="http://schemas.microsoft.com/office/drawing/2014/main" id="{0F74C609-F6CE-B5C4-7EC0-513A8CCAFB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7580" y="1875474"/>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9AE4F7F-5F5F-4211-68BB-087FF022CE3D}"/>
                    </a:ext>
                  </a:extLst>
                </p:cNvPr>
                <p:cNvSpPr txBox="1"/>
                <p:nvPr/>
              </p:nvSpPr>
              <p:spPr>
                <a:xfrm>
                  <a:off x="7398093" y="1873718"/>
                  <a:ext cx="1106752"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pic>
              <p:nvPicPr>
                <p:cNvPr id="107" name="Picture 24" descr="Index of /images">
                  <a:extLst>
                    <a:ext uri="{FF2B5EF4-FFF2-40B4-BE49-F238E27FC236}">
                      <a16:creationId xmlns:a16="http://schemas.microsoft.com/office/drawing/2014/main" id="{A4A83C82-3B45-BF81-90A5-413B2DC280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10987" y="2146713"/>
                  <a:ext cx="1141434" cy="61885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Connector: Elbow 107">
                  <a:extLst>
                    <a:ext uri="{FF2B5EF4-FFF2-40B4-BE49-F238E27FC236}">
                      <a16:creationId xmlns:a16="http://schemas.microsoft.com/office/drawing/2014/main" id="{12935A7C-3A2F-B613-C877-D40E4E18E258}"/>
                    </a:ext>
                  </a:extLst>
                </p:cNvPr>
                <p:cNvCxnSpPr>
                  <a:cxnSpLocks/>
                  <a:stCxn id="36" idx="0"/>
                  <a:endCxn id="104" idx="1"/>
                </p:cNvCxnSpPr>
                <p:nvPr/>
              </p:nvCxnSpPr>
              <p:spPr>
                <a:xfrm rot="5400000" flipH="1" flipV="1">
                  <a:off x="6653435" y="2087593"/>
                  <a:ext cx="132330" cy="88537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765574E-3F85-3662-B7FA-6D7001B5F01A}"/>
                    </a:ext>
                  </a:extLst>
                </p:cNvPr>
                <p:cNvGrpSpPr/>
                <p:nvPr/>
              </p:nvGrpSpPr>
              <p:grpSpPr>
                <a:xfrm>
                  <a:off x="6661847" y="2403570"/>
                  <a:ext cx="337842" cy="122474"/>
                  <a:chOff x="14443625" y="2277378"/>
                  <a:chExt cx="337842" cy="122474"/>
                </a:xfrm>
              </p:grpSpPr>
              <p:sp>
                <p:nvSpPr>
                  <p:cNvPr id="117" name="Rectangle: Rounded Corners 116">
                    <a:extLst>
                      <a:ext uri="{FF2B5EF4-FFF2-40B4-BE49-F238E27FC236}">
                        <a16:creationId xmlns:a16="http://schemas.microsoft.com/office/drawing/2014/main" id="{702AC4F5-91F3-598D-07A0-E2185866F1A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703D831-7112-7C1B-A634-C8248FA312D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sp>
              <p:nvSpPr>
                <p:cNvPr id="126" name="Rectangle 125">
                  <a:extLst>
                    <a:ext uri="{FF2B5EF4-FFF2-40B4-BE49-F238E27FC236}">
                      <a16:creationId xmlns:a16="http://schemas.microsoft.com/office/drawing/2014/main" id="{B63345BA-7426-432D-3857-A06B3465136A}"/>
                    </a:ext>
                  </a:extLst>
                </p:cNvPr>
                <p:cNvSpPr/>
                <p:nvPr/>
              </p:nvSpPr>
              <p:spPr bwMode="auto">
                <a:xfrm>
                  <a:off x="7110242" y="3137353"/>
                  <a:ext cx="1416347"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AF720954-8B05-38BE-404D-53E219F3A77D}"/>
                    </a:ext>
                  </a:extLst>
                </p:cNvPr>
                <p:cNvSpPr/>
                <p:nvPr/>
              </p:nvSpPr>
              <p:spPr bwMode="auto">
                <a:xfrm>
                  <a:off x="7281647" y="3085838"/>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Marquez</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7F382422-E089-66DA-F97B-C898CD254A85}"/>
                    </a:ext>
                  </a:extLst>
                </p:cNvPr>
                <p:cNvSpPr txBox="1"/>
                <p:nvPr/>
              </p:nvSpPr>
              <p:spPr>
                <a:xfrm>
                  <a:off x="7470703" y="3329467"/>
                  <a:ext cx="726362" cy="107722"/>
                </a:xfrm>
                <a:prstGeom prst="rect">
                  <a:avLst/>
                </a:prstGeom>
                <a:noFill/>
              </p:spPr>
              <p:txBody>
                <a:bodyPr wrap="square" lIns="0" tIns="0" rIns="0" bIns="0" rtlCol="0">
                  <a:spAutoFit/>
                </a:bodyPr>
                <a:lstStyle/>
                <a:p>
                  <a:r>
                    <a:rPr lang="en-CA" sz="700">
                      <a:solidFill>
                        <a:schemeClr val="bg1"/>
                      </a:solidFill>
                    </a:rPr>
                    <a:t>Docker</a:t>
                  </a:r>
                  <a:endParaRPr lang="en-CA" sz="700" dirty="0" err="1">
                    <a:solidFill>
                      <a:schemeClr val="bg1"/>
                    </a:solidFill>
                  </a:endParaRPr>
                </a:p>
              </p:txBody>
            </p:sp>
            <p:pic>
              <p:nvPicPr>
                <p:cNvPr id="131" name="Picture 6" descr="Docker Icon SVG Vector &amp; PNG Free Download | UXWing">
                  <a:extLst>
                    <a:ext uri="{FF2B5EF4-FFF2-40B4-BE49-F238E27FC236}">
                      <a16:creationId xmlns:a16="http://schemas.microsoft.com/office/drawing/2014/main" id="{97E07712-91F1-CFB1-9BD5-03A36D06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756" y="319527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Rounded Corners 132">
                  <a:extLst>
                    <a:ext uri="{FF2B5EF4-FFF2-40B4-BE49-F238E27FC236}">
                      <a16:creationId xmlns:a16="http://schemas.microsoft.com/office/drawing/2014/main" id="{CC3BBC76-13D4-B801-0BD9-C3DA5CA2DDDB}"/>
                    </a:ext>
                  </a:extLst>
                </p:cNvPr>
                <p:cNvSpPr/>
                <p:nvPr/>
              </p:nvSpPr>
              <p:spPr bwMode="auto">
                <a:xfrm>
                  <a:off x="7924161" y="3172560"/>
                  <a:ext cx="555342" cy="317353"/>
                </a:xfrm>
                <a:prstGeom prst="roundRect">
                  <a:avLst>
                    <a:gd name="adj" fmla="val 11561"/>
                  </a:avLst>
                </a:prstGeom>
                <a:solidFill>
                  <a:srgbClr val="F9F9F9"/>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a:extLst>
                    <a:ext uri="{FF2B5EF4-FFF2-40B4-BE49-F238E27FC236}">
                      <a16:creationId xmlns:a16="http://schemas.microsoft.com/office/drawing/2014/main" id="{B34C7FAF-A7A0-0CC7-0586-F770E66E5E1A}"/>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8105087" y="3220980"/>
                  <a:ext cx="190500" cy="190500"/>
                </a:xfrm>
                <a:prstGeom prst="rect">
                  <a:avLst/>
                </a:prstGeom>
              </p:spPr>
            </p:pic>
            <p:sp>
              <p:nvSpPr>
                <p:cNvPr id="138" name="TextBox 137">
                  <a:extLst>
                    <a:ext uri="{FF2B5EF4-FFF2-40B4-BE49-F238E27FC236}">
                      <a16:creationId xmlns:a16="http://schemas.microsoft.com/office/drawing/2014/main" id="{B7996159-AF6A-FB2E-2978-D54AEB162930}"/>
                    </a:ext>
                  </a:extLst>
                </p:cNvPr>
                <p:cNvSpPr txBox="1"/>
                <p:nvPr/>
              </p:nvSpPr>
              <p:spPr>
                <a:xfrm>
                  <a:off x="8018007" y="3398717"/>
                  <a:ext cx="358116" cy="76944"/>
                </a:xfrm>
                <a:prstGeom prst="rect">
                  <a:avLst/>
                </a:prstGeom>
                <a:noFill/>
              </p:spPr>
              <p:txBody>
                <a:bodyPr wrap="square" lIns="0" tIns="0" rIns="0" bIns="0" rtlCol="0">
                  <a:spAutoFit/>
                </a:bodyPr>
                <a:lstStyle/>
                <a:p>
                  <a:pPr algn="ctr"/>
                  <a:r>
                    <a:rPr lang="en-CA" sz="500">
                      <a:solidFill>
                        <a:schemeClr val="bg1"/>
                      </a:solidFill>
                      <a:latin typeface="+mj-lt"/>
                    </a:rPr>
                    <a:t>Script</a:t>
                  </a:r>
                </a:p>
              </p:txBody>
            </p:sp>
            <p:cxnSp>
              <p:nvCxnSpPr>
                <p:cNvPr id="140" name="Connector: Elbow 139">
                  <a:extLst>
                    <a:ext uri="{FF2B5EF4-FFF2-40B4-BE49-F238E27FC236}">
                      <a16:creationId xmlns:a16="http://schemas.microsoft.com/office/drawing/2014/main" id="{2CEAB7F7-FA39-CF17-E4C7-78A3863101F0}"/>
                    </a:ext>
                  </a:extLst>
                </p:cNvPr>
                <p:cNvCxnSpPr>
                  <a:cxnSpLocks/>
                  <a:stCxn id="107" idx="2"/>
                  <a:endCxn id="133" idx="0"/>
                </p:cNvCxnSpPr>
                <p:nvPr/>
              </p:nvCxnSpPr>
              <p:spPr>
                <a:xfrm rot="16200000" flipH="1">
                  <a:off x="7788270" y="2758997"/>
                  <a:ext cx="406997" cy="420128"/>
                </a:xfrm>
                <a:prstGeom prst="bentConnector3">
                  <a:avLst>
                    <a:gd name="adj1" fmla="val 38767"/>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345D3EF-4AC7-2087-49E8-0CF2B0D6675E}"/>
                    </a:ext>
                  </a:extLst>
                </p:cNvPr>
                <p:cNvCxnSpPr>
                  <a:cxnSpLocks/>
                  <a:stCxn id="133" idx="2"/>
                  <a:endCxn id="131" idx="2"/>
                </p:cNvCxnSpPr>
                <p:nvPr/>
              </p:nvCxnSpPr>
              <p:spPr>
                <a:xfrm rot="5400000" flipH="1">
                  <a:off x="7728412" y="3016493"/>
                  <a:ext cx="52724" cy="894117"/>
                </a:xfrm>
                <a:prstGeom prst="bentConnector3">
                  <a:avLst>
                    <a:gd name="adj1" fmla="val -433579"/>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BAD09137-AEC0-1014-52A1-940B32EF33CB}"/>
                    </a:ext>
                  </a:extLst>
                </p:cNvPr>
                <p:cNvGrpSpPr/>
                <p:nvPr/>
              </p:nvGrpSpPr>
              <p:grpSpPr>
                <a:xfrm>
                  <a:off x="7585853" y="3655565"/>
                  <a:ext cx="337842" cy="122474"/>
                  <a:chOff x="14443625" y="2277378"/>
                  <a:chExt cx="337842" cy="122474"/>
                </a:xfrm>
              </p:grpSpPr>
              <p:sp>
                <p:nvSpPr>
                  <p:cNvPr id="147" name="Rectangle: Rounded Corners 146">
                    <a:extLst>
                      <a:ext uri="{FF2B5EF4-FFF2-40B4-BE49-F238E27FC236}">
                        <a16:creationId xmlns:a16="http://schemas.microsoft.com/office/drawing/2014/main" id="{114D6D07-3E42-5B94-796D-B51D5FF6A35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a:extLst>
                      <a:ext uri="{FF2B5EF4-FFF2-40B4-BE49-F238E27FC236}">
                        <a16:creationId xmlns:a16="http://schemas.microsoft.com/office/drawing/2014/main" id="{E8910ED7-4C90-7826-91AA-F06A26DA21E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pic>
              <p:nvPicPr>
                <p:cNvPr id="167" name="Graphic 166">
                  <a:extLst>
                    <a:ext uri="{FF2B5EF4-FFF2-40B4-BE49-F238E27FC236}">
                      <a16:creationId xmlns:a16="http://schemas.microsoft.com/office/drawing/2014/main" id="{9259A305-08AA-CC2B-988B-7C31287DB2E8}"/>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6463003" y="2572450"/>
                  <a:ext cx="127206" cy="127206"/>
                </a:xfrm>
                <a:prstGeom prst="rect">
                  <a:avLst/>
                </a:prstGeom>
              </p:spPr>
            </p:pic>
            <p:sp>
              <p:nvSpPr>
                <p:cNvPr id="168" name="Rectangle: Rounded Corners 167">
                  <a:extLst>
                    <a:ext uri="{FF2B5EF4-FFF2-40B4-BE49-F238E27FC236}">
                      <a16:creationId xmlns:a16="http://schemas.microsoft.com/office/drawing/2014/main" id="{7DD1D0DC-B3C6-2598-6168-98D50C5652CE}"/>
                    </a:ext>
                  </a:extLst>
                </p:cNvPr>
                <p:cNvSpPr/>
                <p:nvPr/>
              </p:nvSpPr>
              <p:spPr bwMode="auto">
                <a:xfrm>
                  <a:off x="4281519" y="3237045"/>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2" name="Rectangle: Rounded Corners 1061">
                  <a:extLst>
                    <a:ext uri="{FF2B5EF4-FFF2-40B4-BE49-F238E27FC236}">
                      <a16:creationId xmlns:a16="http://schemas.microsoft.com/office/drawing/2014/main" id="{1F49DFC1-CC58-275A-90EB-E8B710FD7635}"/>
                    </a:ext>
                  </a:extLst>
                </p:cNvPr>
                <p:cNvSpPr/>
                <p:nvPr/>
              </p:nvSpPr>
              <p:spPr bwMode="auto">
                <a:xfrm>
                  <a:off x="4343087" y="3512272"/>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7" name="Straight Connector 1066">
                  <a:extLst>
                    <a:ext uri="{FF2B5EF4-FFF2-40B4-BE49-F238E27FC236}">
                      <a16:creationId xmlns:a16="http://schemas.microsoft.com/office/drawing/2014/main" id="{FDC5C0E6-9F85-563F-FD7C-D7D9482C3B92}"/>
                    </a:ext>
                  </a:extLst>
                </p:cNvPr>
                <p:cNvCxnSpPr>
                  <a:cxnSpLocks/>
                </p:cNvCxnSpPr>
                <p:nvPr/>
              </p:nvCxnSpPr>
              <p:spPr>
                <a:xfrm>
                  <a:off x="4401528" y="3743702"/>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0F6C7EC4-AD07-E8E0-D569-BF87F0741799}"/>
                    </a:ext>
                  </a:extLst>
                </p:cNvPr>
                <p:cNvSpPr txBox="1"/>
                <p:nvPr/>
              </p:nvSpPr>
              <p:spPr>
                <a:xfrm>
                  <a:off x="4431804" y="3575527"/>
                  <a:ext cx="902355" cy="123111"/>
                </a:xfrm>
                <a:prstGeom prst="rect">
                  <a:avLst/>
                </a:prstGeom>
                <a:noFill/>
              </p:spPr>
              <p:txBody>
                <a:bodyPr wrap="square" lIns="0" tIns="0" rIns="0" bIns="0" rtlCol="0">
                  <a:spAutoFit/>
                </a:bodyPr>
                <a:lstStyle/>
                <a:p>
                  <a:pPr algn="l"/>
                  <a:r>
                    <a:rPr lang="en-CA" sz="800">
                      <a:solidFill>
                        <a:schemeClr val="bg1"/>
                      </a:solidFill>
                      <a:latin typeface="+mj-lt"/>
                    </a:rPr>
                    <a:t>Spark Listener</a:t>
                  </a:r>
                </a:p>
              </p:txBody>
            </p:sp>
            <p:sp>
              <p:nvSpPr>
                <p:cNvPr id="1073" name="Rectangle: Rounded Corners 1072">
                  <a:extLst>
                    <a:ext uri="{FF2B5EF4-FFF2-40B4-BE49-F238E27FC236}">
                      <a16:creationId xmlns:a16="http://schemas.microsoft.com/office/drawing/2014/main" id="{24355A1F-B837-E253-F7C9-146B0E21047F}"/>
                    </a:ext>
                  </a:extLst>
                </p:cNvPr>
                <p:cNvSpPr/>
                <p:nvPr/>
              </p:nvSpPr>
              <p:spPr bwMode="auto">
                <a:xfrm>
                  <a:off x="5644111" y="3499687"/>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BE3C2FD3-72E8-F7D5-8741-49C650974B9C}"/>
                    </a:ext>
                  </a:extLst>
                </p:cNvPr>
                <p:cNvCxnSpPr>
                  <a:cxnSpLocks/>
                </p:cNvCxnSpPr>
                <p:nvPr/>
              </p:nvCxnSpPr>
              <p:spPr>
                <a:xfrm>
                  <a:off x="5679896" y="3751841"/>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87265F18-BDD8-0509-F374-731D1E0DE7B9}"/>
                    </a:ext>
                  </a:extLst>
                </p:cNvPr>
                <p:cNvSpPr txBox="1"/>
                <p:nvPr/>
              </p:nvSpPr>
              <p:spPr>
                <a:xfrm>
                  <a:off x="5716890" y="3590428"/>
                  <a:ext cx="795646" cy="123111"/>
                </a:xfrm>
                <a:prstGeom prst="rect">
                  <a:avLst/>
                </a:prstGeom>
                <a:noFill/>
              </p:spPr>
              <p:txBody>
                <a:bodyPr wrap="square" lIns="0" tIns="0" rIns="0" bIns="0" rtlCol="0">
                  <a:spAutoFit/>
                </a:bodyPr>
                <a:lstStyle/>
                <a:p>
                  <a:pPr algn="l"/>
                  <a:r>
                    <a:rPr lang="en-CA" sz="800">
                      <a:solidFill>
                        <a:schemeClr val="bg1"/>
                      </a:solidFill>
                      <a:latin typeface="+mj-lt"/>
                    </a:rPr>
                    <a:t>Executor Plugin</a:t>
                  </a:r>
                  <a:endParaRPr lang="en-CA" sz="800" dirty="0" err="1">
                    <a:solidFill>
                      <a:schemeClr val="bg1"/>
                    </a:solidFill>
                    <a:latin typeface="+mj-lt"/>
                  </a:endParaRPr>
                </a:p>
              </p:txBody>
            </p:sp>
            <p:grpSp>
              <p:nvGrpSpPr>
                <p:cNvPr id="1077" name="Group 1076">
                  <a:extLst>
                    <a:ext uri="{FF2B5EF4-FFF2-40B4-BE49-F238E27FC236}">
                      <a16:creationId xmlns:a16="http://schemas.microsoft.com/office/drawing/2014/main" id="{8E911AB4-5C1C-B729-C672-91CEE902FDB5}"/>
                    </a:ext>
                  </a:extLst>
                </p:cNvPr>
                <p:cNvGrpSpPr/>
                <p:nvPr/>
              </p:nvGrpSpPr>
              <p:grpSpPr>
                <a:xfrm>
                  <a:off x="4338136" y="3265323"/>
                  <a:ext cx="1033122" cy="201125"/>
                  <a:chOff x="12398272" y="3303254"/>
                  <a:chExt cx="1033122" cy="201125"/>
                </a:xfrm>
              </p:grpSpPr>
              <p:pic>
                <p:nvPicPr>
                  <p:cNvPr id="1078" name="Graphic 1077">
                    <a:extLst>
                      <a:ext uri="{FF2B5EF4-FFF2-40B4-BE49-F238E27FC236}">
                        <a16:creationId xmlns:a16="http://schemas.microsoft.com/office/drawing/2014/main" id="{F1EEB5A7-7B38-A598-9FE2-710C32E171AA}"/>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12398272" y="3303254"/>
                    <a:ext cx="201125" cy="201125"/>
                  </a:xfrm>
                  <a:prstGeom prst="rect">
                    <a:avLst/>
                  </a:prstGeom>
                </p:spPr>
              </p:pic>
              <p:sp>
                <p:nvSpPr>
                  <p:cNvPr id="1079" name="TextBox 1078">
                    <a:extLst>
                      <a:ext uri="{FF2B5EF4-FFF2-40B4-BE49-F238E27FC236}">
                        <a16:creationId xmlns:a16="http://schemas.microsoft.com/office/drawing/2014/main" id="{6BA3B249-E63D-5088-9274-0B01FF50F84D}"/>
                      </a:ext>
                    </a:extLst>
                  </p:cNvPr>
                  <p:cNvSpPr txBox="1"/>
                  <p:nvPr/>
                </p:nvSpPr>
                <p:spPr>
                  <a:xfrm>
                    <a:off x="12638965" y="3342260"/>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grpSp>
            <p:pic>
              <p:nvPicPr>
                <p:cNvPr id="1080" name="Picture 16" descr="GitHub - OpenLineage/OpenLineage: An Open Standard for lineage metadata  collection">
                  <a:extLst>
                    <a:ext uri="{FF2B5EF4-FFF2-40B4-BE49-F238E27FC236}">
                      <a16:creationId xmlns:a16="http://schemas.microsoft.com/office/drawing/2014/main" id="{D4D99AA2-3EE2-5B0B-F50F-5845F80E57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95814" y="3567008"/>
                  <a:ext cx="769065" cy="76906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18" descr="Ear - Free medical icons">
                  <a:extLst>
                    <a:ext uri="{FF2B5EF4-FFF2-40B4-BE49-F238E27FC236}">
                      <a16:creationId xmlns:a16="http://schemas.microsoft.com/office/drawing/2014/main" id="{6E98A8D2-B191-16E9-8C01-3524912A36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1289" y="3820426"/>
                  <a:ext cx="202661" cy="202661"/>
                </a:xfrm>
                <a:prstGeom prst="rect">
                  <a:avLst/>
                </a:prstGeom>
                <a:noFill/>
                <a:extLst>
                  <a:ext uri="{909E8E84-426E-40DD-AFC4-6F175D3DCCD1}">
                    <a14:hiddenFill xmlns:a14="http://schemas.microsoft.com/office/drawing/2010/main">
                      <a:solidFill>
                        <a:srgbClr val="FFFFFF"/>
                      </a:solidFill>
                    </a14:hiddenFill>
                  </a:ext>
                </a:extLst>
              </p:spPr>
            </p:pic>
            <p:sp>
              <p:nvSpPr>
                <p:cNvPr id="1087" name="Rectangle 1086">
                  <a:extLst>
                    <a:ext uri="{FF2B5EF4-FFF2-40B4-BE49-F238E27FC236}">
                      <a16:creationId xmlns:a16="http://schemas.microsoft.com/office/drawing/2014/main" id="{0CC50F84-14A3-9BAE-BE65-E6ED7DA1BA40}"/>
                    </a:ext>
                  </a:extLst>
                </p:cNvPr>
                <p:cNvSpPr/>
                <p:nvPr/>
              </p:nvSpPr>
              <p:spPr bwMode="auto">
                <a:xfrm>
                  <a:off x="4525737" y="3957565"/>
                  <a:ext cx="107948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(Not our code)</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grpSp>
              <p:nvGrpSpPr>
                <p:cNvPr id="193" name="Group 192">
                  <a:extLst>
                    <a:ext uri="{FF2B5EF4-FFF2-40B4-BE49-F238E27FC236}">
                      <a16:creationId xmlns:a16="http://schemas.microsoft.com/office/drawing/2014/main" id="{86D22F99-30C4-2129-FB1E-091D9B88F66C}"/>
                    </a:ext>
                  </a:extLst>
                </p:cNvPr>
                <p:cNvGrpSpPr/>
                <p:nvPr/>
              </p:nvGrpSpPr>
              <p:grpSpPr>
                <a:xfrm>
                  <a:off x="5681657" y="3845902"/>
                  <a:ext cx="358116" cy="365592"/>
                  <a:chOff x="14926800" y="2779031"/>
                  <a:chExt cx="358116" cy="365592"/>
                </a:xfrm>
              </p:grpSpPr>
              <p:pic>
                <p:nvPicPr>
                  <p:cNvPr id="194" name="Graphic 193">
                    <a:extLst>
                      <a:ext uri="{FF2B5EF4-FFF2-40B4-BE49-F238E27FC236}">
                        <a16:creationId xmlns:a16="http://schemas.microsoft.com/office/drawing/2014/main" id="{8FA6885C-FE7B-A1A1-43D4-6C7FE90E5C9C}"/>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14998905" y="2779031"/>
                    <a:ext cx="211656" cy="211656"/>
                  </a:xfrm>
                  <a:prstGeom prst="rect">
                    <a:avLst/>
                  </a:prstGeom>
                </p:spPr>
              </p:pic>
              <p:sp>
                <p:nvSpPr>
                  <p:cNvPr id="195" name="TextBox 194">
                    <a:extLst>
                      <a:ext uri="{FF2B5EF4-FFF2-40B4-BE49-F238E27FC236}">
                        <a16:creationId xmlns:a16="http://schemas.microsoft.com/office/drawing/2014/main" id="{4319021C-4FA4-ED2E-4FC2-EB5DC69B35C3}"/>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/api..</a:t>
                    </a:r>
                    <a:endParaRPr lang="en-CA" sz="500" dirty="0" err="1">
                      <a:solidFill>
                        <a:schemeClr val="bg1"/>
                      </a:solidFill>
                      <a:latin typeface="+mj-lt"/>
                    </a:endParaRPr>
                  </a:p>
                </p:txBody>
              </p:sp>
            </p:grpSp>
            <p:cxnSp>
              <p:nvCxnSpPr>
                <p:cNvPr id="196" name="Straight Arrow Connector 195">
                  <a:extLst>
                    <a:ext uri="{FF2B5EF4-FFF2-40B4-BE49-F238E27FC236}">
                      <a16:creationId xmlns:a16="http://schemas.microsoft.com/office/drawing/2014/main" id="{1A0E0CFE-3C0B-ADA3-DE1A-7664A91CAC8D}"/>
                    </a:ext>
                  </a:extLst>
                </p:cNvPr>
                <p:cNvCxnSpPr>
                  <a:cxnSpLocks/>
                </p:cNvCxnSpPr>
                <p:nvPr/>
              </p:nvCxnSpPr>
              <p:spPr>
                <a:xfrm>
                  <a:off x="5333602" y="3961163"/>
                  <a:ext cx="441723"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grpSp>
              <p:nvGrpSpPr>
                <p:cNvPr id="197" name="Group 196">
                  <a:extLst>
                    <a:ext uri="{FF2B5EF4-FFF2-40B4-BE49-F238E27FC236}">
                      <a16:creationId xmlns:a16="http://schemas.microsoft.com/office/drawing/2014/main" id="{C47ECB9D-8F22-845D-15A9-E3FE503D68EF}"/>
                    </a:ext>
                  </a:extLst>
                </p:cNvPr>
                <p:cNvGrpSpPr/>
                <p:nvPr/>
              </p:nvGrpSpPr>
              <p:grpSpPr>
                <a:xfrm>
                  <a:off x="5358336" y="3897526"/>
                  <a:ext cx="337842" cy="122474"/>
                  <a:chOff x="14443625" y="2277378"/>
                  <a:chExt cx="337842" cy="122474"/>
                </a:xfrm>
              </p:grpSpPr>
              <p:sp>
                <p:nvSpPr>
                  <p:cNvPr id="198" name="Rectangle: Rounded Corners 197">
                    <a:extLst>
                      <a:ext uri="{FF2B5EF4-FFF2-40B4-BE49-F238E27FC236}">
                        <a16:creationId xmlns:a16="http://schemas.microsoft.com/office/drawing/2014/main" id="{D5F0EF9B-566D-C3F8-6B6F-ABDD4E43B536}"/>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a:extLst>
                      <a:ext uri="{FF2B5EF4-FFF2-40B4-BE49-F238E27FC236}">
                        <a16:creationId xmlns:a16="http://schemas.microsoft.com/office/drawing/2014/main" id="{6A961D80-5414-4038-D85F-39E7E4F924BF}"/>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cxnSp>
              <p:nvCxnSpPr>
                <p:cNvPr id="202" name="Connector: Elbow 201">
                  <a:extLst>
                    <a:ext uri="{FF2B5EF4-FFF2-40B4-BE49-F238E27FC236}">
                      <a16:creationId xmlns:a16="http://schemas.microsoft.com/office/drawing/2014/main" id="{C48D18DF-F847-3B9D-F083-E66EB722C1B4}"/>
                    </a:ext>
                  </a:extLst>
                </p:cNvPr>
                <p:cNvCxnSpPr>
                  <a:cxnSpLocks/>
                  <a:stCxn id="194" idx="3"/>
                </p:cNvCxnSpPr>
                <p:nvPr/>
              </p:nvCxnSpPr>
              <p:spPr>
                <a:xfrm flipV="1">
                  <a:off x="5965418" y="3004696"/>
                  <a:ext cx="723796" cy="94703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ED1C90DB-F6FC-4ED2-DBF8-6BBBEA55A820}"/>
                    </a:ext>
                  </a:extLst>
                </p:cNvPr>
                <p:cNvSpPr txBox="1"/>
                <p:nvPr/>
              </p:nvSpPr>
              <p:spPr>
                <a:xfrm>
                  <a:off x="6140128" y="4000786"/>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Client</a:t>
                  </a:r>
                </a:p>
              </p:txBody>
            </p:sp>
            <p:pic>
              <p:nvPicPr>
                <p:cNvPr id="220" name="Graphic 219">
                  <a:extLst>
                    <a:ext uri="{FF2B5EF4-FFF2-40B4-BE49-F238E27FC236}">
                      <a16:creationId xmlns:a16="http://schemas.microsoft.com/office/drawing/2014/main" id="{2A63EF47-4115-5EDB-6657-386CAA8BC046}"/>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7189271" y="3046831"/>
                  <a:ext cx="190500" cy="190500"/>
                </a:xfrm>
                <a:prstGeom prst="rect">
                  <a:avLst/>
                </a:prstGeom>
              </p:spPr>
            </p:pic>
          </p:grpSp>
        </p:grpSp>
        <p:sp>
          <p:nvSpPr>
            <p:cNvPr id="223" name="Oval 222">
              <a:extLst>
                <a:ext uri="{FF2B5EF4-FFF2-40B4-BE49-F238E27FC236}">
                  <a16:creationId xmlns:a16="http://schemas.microsoft.com/office/drawing/2014/main" id="{9B549AF5-5A1D-CB49-56B4-2A25BC82E1AE}"/>
                </a:ext>
              </a:extLst>
            </p:cNvPr>
            <p:cNvSpPr/>
            <p:nvPr/>
          </p:nvSpPr>
          <p:spPr bwMode="auto">
            <a:xfrm>
              <a:off x="5382397" y="369462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DA25258-1A49-2EBE-F513-5E6A9FC1A8E4}"/>
                </a:ext>
              </a:extLst>
            </p:cNvPr>
            <p:cNvSpPr/>
            <p:nvPr/>
          </p:nvSpPr>
          <p:spPr bwMode="auto">
            <a:xfrm>
              <a:off x="4257872" y="260234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32CAC90F-C076-8D52-A52E-38F3AA350226}"/>
                </a:ext>
              </a:extLst>
            </p:cNvPr>
            <p:cNvSpPr/>
            <p:nvPr/>
          </p:nvSpPr>
          <p:spPr bwMode="auto">
            <a:xfrm>
              <a:off x="5620409" y="221859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9EC45-B5D8-E5A0-830C-DA2F2D39ECF5}"/>
                </a:ext>
              </a:extLst>
            </p:cNvPr>
            <p:cNvSpPr/>
            <p:nvPr/>
          </p:nvSpPr>
          <p:spPr bwMode="auto">
            <a:xfrm>
              <a:off x="5633413" y="342021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CA"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60B78413-88B9-567B-798C-5DB4D83CACDB}"/>
                </a:ext>
              </a:extLst>
            </p:cNvPr>
            <p:cNvSpPr/>
            <p:nvPr/>
          </p:nvSpPr>
          <p:spPr bwMode="auto">
            <a:xfrm>
              <a:off x="5157941" y="245793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36DBD8B-4A2B-F493-2FA1-DFB9ED614848}"/>
                </a:ext>
              </a:extLst>
            </p:cNvPr>
            <p:cNvSpPr/>
            <p:nvPr/>
          </p:nvSpPr>
          <p:spPr bwMode="auto">
            <a:xfrm>
              <a:off x="6421473" y="27333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7387BBF4-CCF6-E118-9B46-451DFF2F8F31}"/>
                </a:ext>
              </a:extLst>
            </p:cNvPr>
            <p:cNvSpPr/>
            <p:nvPr/>
          </p:nvSpPr>
          <p:spPr bwMode="auto">
            <a:xfrm>
              <a:off x="5531086" y="27905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541E4EA1-4429-4C5F-C2B4-F277647467B7}"/>
                </a:ext>
              </a:extLst>
            </p:cNvPr>
            <p:cNvSpPr/>
            <p:nvPr/>
          </p:nvSpPr>
          <p:spPr bwMode="auto">
            <a:xfrm>
              <a:off x="6852865" y="221548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0912378-A365-FA2B-E366-382F96434E87}"/>
                </a:ext>
              </a:extLst>
            </p:cNvPr>
            <p:cNvSpPr/>
            <p:nvPr/>
          </p:nvSpPr>
          <p:spPr bwMode="auto">
            <a:xfrm>
              <a:off x="7869190" y="282571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4984DB19-EBF0-139C-944A-4D61489636E0}"/>
                </a:ext>
              </a:extLst>
            </p:cNvPr>
            <p:cNvSpPr/>
            <p:nvPr/>
          </p:nvSpPr>
          <p:spPr bwMode="auto">
            <a:xfrm>
              <a:off x="7684115" y="38362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CD5E7F29-0ABA-F3B3-4F39-381992FFCD76}"/>
                </a:ext>
              </a:extLst>
            </p:cNvPr>
            <p:cNvGrpSpPr/>
            <p:nvPr/>
          </p:nvGrpSpPr>
          <p:grpSpPr>
            <a:xfrm>
              <a:off x="7116695" y="2875561"/>
              <a:ext cx="337842" cy="164558"/>
              <a:chOff x="7754774" y="3988628"/>
              <a:chExt cx="337842" cy="164558"/>
            </a:xfrm>
          </p:grpSpPr>
          <p:sp>
            <p:nvSpPr>
              <p:cNvPr id="234" name="Oval 233">
                <a:extLst>
                  <a:ext uri="{FF2B5EF4-FFF2-40B4-BE49-F238E27FC236}">
                    <a16:creationId xmlns:a16="http://schemas.microsoft.com/office/drawing/2014/main" id="{F4C0D38E-937D-D607-9EDC-035298CC467E}"/>
                  </a:ext>
                </a:extLst>
              </p:cNvPr>
              <p:cNvSpPr/>
              <p:nvPr/>
            </p:nvSpPr>
            <p:spPr bwMode="auto">
              <a:xfrm>
                <a:off x="7836515" y="39886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04CF300C-2DEB-A204-218A-E719177B6F08}"/>
                  </a:ext>
                </a:extLst>
              </p:cNvPr>
              <p:cNvSpPr txBox="1"/>
              <p:nvPr/>
            </p:nvSpPr>
            <p:spPr>
              <a:xfrm>
                <a:off x="7754774" y="4023070"/>
                <a:ext cx="337842" cy="107722"/>
              </a:xfrm>
              <a:prstGeom prst="rect">
                <a:avLst/>
              </a:prstGeom>
              <a:noFill/>
            </p:spPr>
            <p:txBody>
              <a:bodyPr wrap="square" lIns="0" tIns="0" rIns="0" bIns="0" rtlCol="0">
                <a:spAutoFit/>
              </a:bodyPr>
              <a:lstStyle/>
              <a:p>
                <a:pPr algn="ctr"/>
                <a:r>
                  <a:rPr lang="en-CA" sz="700">
                    <a:solidFill>
                      <a:srgbClr val="4DA195"/>
                    </a:solidFill>
                    <a:latin typeface="+mj-lt"/>
                  </a:rPr>
                  <a:t>10</a:t>
                </a:r>
              </a:p>
            </p:txBody>
          </p:sp>
        </p:grpSp>
      </p:grpSp>
    </p:spTree>
    <p:extLst>
      <p:ext uri="{BB962C8B-B14F-4D97-AF65-F5344CB8AC3E}">
        <p14:creationId xmlns:p14="http://schemas.microsoft.com/office/powerpoint/2010/main" val="3862841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39468C-BAB6-2395-5B7B-68137C792F89}"/>
            </a:ext>
          </a:extLst>
        </p:cNvPr>
        <p:cNvGrpSpPr/>
        <p:nvPr/>
      </p:nvGrpSpPr>
      <p:grpSpPr>
        <a:xfrm>
          <a:off x="0" y="0"/>
          <a:ext cx="0" cy="0"/>
          <a:chOff x="0" y="0"/>
          <a:chExt cx="0" cy="0"/>
        </a:xfrm>
      </p:grpSpPr>
      <p:grpSp>
        <p:nvGrpSpPr>
          <p:cNvPr id="69" name="Group 68">
            <a:extLst>
              <a:ext uri="{FF2B5EF4-FFF2-40B4-BE49-F238E27FC236}">
                <a16:creationId xmlns:a16="http://schemas.microsoft.com/office/drawing/2014/main" id="{1EF616BB-C112-5F80-6AB2-C7D3381546C5}"/>
              </a:ext>
            </a:extLst>
          </p:cNvPr>
          <p:cNvGrpSpPr/>
          <p:nvPr/>
        </p:nvGrpSpPr>
        <p:grpSpPr>
          <a:xfrm>
            <a:off x="3001526" y="906779"/>
            <a:ext cx="6249272" cy="4226699"/>
            <a:chOff x="3001526" y="906779"/>
            <a:chExt cx="6249272" cy="4226699"/>
          </a:xfrm>
        </p:grpSpPr>
        <p:pic>
          <p:nvPicPr>
            <p:cNvPr id="6" name="Picture 5" descr="Current Loki vs Thanos with infinity gauntlet. According to you who will  win? :) : r/Marvel">
              <a:extLst>
                <a:ext uri="{FF2B5EF4-FFF2-40B4-BE49-F238E27FC236}">
                  <a16:creationId xmlns:a16="http://schemas.microsoft.com/office/drawing/2014/main" id="{E5094E71-5ACE-C809-85CC-E3E66E491C94}"/>
                </a:ext>
              </a:extLst>
            </p:cNvPr>
            <p:cNvPicPr>
              <a:picLocks noChangeAspect="1"/>
            </p:cNvPicPr>
            <p:nvPr/>
          </p:nvPicPr>
          <p:blipFill>
            <a:blip r:embed="rId3"/>
            <a:srcRect t="963"/>
            <a:stretch>
              <a:fillRect/>
            </a:stretch>
          </p:blipFill>
          <p:spPr>
            <a:xfrm>
              <a:off x="3001526" y="906779"/>
              <a:ext cx="6249272" cy="4226699"/>
            </a:xfrm>
            <a:prstGeom prst="rect">
              <a:avLst/>
            </a:prstGeom>
          </p:spPr>
        </p:pic>
        <p:sp>
          <p:nvSpPr>
            <p:cNvPr id="65" name="Rectangle 64">
              <a:extLst>
                <a:ext uri="{FF2B5EF4-FFF2-40B4-BE49-F238E27FC236}">
                  <a16:creationId xmlns:a16="http://schemas.microsoft.com/office/drawing/2014/main" id="{D933266A-8A18-F9B4-EB77-8E5D8B335016}"/>
                </a:ext>
              </a:extLst>
            </p:cNvPr>
            <p:cNvSpPr/>
            <p:nvPr/>
          </p:nvSpPr>
          <p:spPr bwMode="auto">
            <a:xfrm rot="18502461">
              <a:off x="6264185" y="3394498"/>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9696DF2E-AAC6-C3DE-42CA-B4858363729C}"/>
                </a:ext>
              </a:extLst>
            </p:cNvPr>
            <p:cNvSpPr/>
            <p:nvPr/>
          </p:nvSpPr>
          <p:spPr bwMode="auto">
            <a:xfrm rot="18502461">
              <a:off x="6463037" y="3024073"/>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D9D233-B3B8-C4CD-088B-DA77CC800611}"/>
                </a:ext>
              </a:extLst>
            </p:cNvPr>
            <p:cNvSpPr/>
            <p:nvPr/>
          </p:nvSpPr>
          <p:spPr bwMode="auto">
            <a:xfrm rot="18581171">
              <a:off x="6730125" y="2699208"/>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BFDC100-F795-6686-CF53-98E0B9B7EE6E}"/>
                </a:ext>
              </a:extLst>
            </p:cNvPr>
            <p:cNvSpPr/>
            <p:nvPr/>
          </p:nvSpPr>
          <p:spPr bwMode="auto">
            <a:xfrm rot="18699737">
              <a:off x="7053198" y="2391351"/>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FiveTran To Acquire HVR And Raises $565 Million in Series D Funding » World  Business Outlook">
              <a:extLst>
                <a:ext uri="{FF2B5EF4-FFF2-40B4-BE49-F238E27FC236}">
                  <a16:creationId xmlns:a16="http://schemas.microsoft.com/office/drawing/2014/main" id="{C42BBA72-473A-9D76-AA36-8A02912B4483}"/>
                </a:ext>
              </a:extLst>
            </p:cNvPr>
            <p:cNvPicPr>
              <a:picLocks noChangeAspect="1"/>
            </p:cNvPicPr>
            <p:nvPr/>
          </p:nvPicPr>
          <p:blipFill>
            <a:blip r:embed="rId4"/>
            <a:stretch>
              <a:fillRect/>
            </a:stretch>
          </p:blipFill>
          <p:spPr>
            <a:xfrm rot="21246448">
              <a:off x="4791375" y="1152928"/>
              <a:ext cx="478933" cy="478933"/>
            </a:xfrm>
            <a:prstGeom prst="rect">
              <a:avLst/>
            </a:prstGeom>
          </p:spPr>
        </p:pic>
        <p:grpSp>
          <p:nvGrpSpPr>
            <p:cNvPr id="30" name="Group 29">
              <a:extLst>
                <a:ext uri="{FF2B5EF4-FFF2-40B4-BE49-F238E27FC236}">
                  <a16:creationId xmlns:a16="http://schemas.microsoft.com/office/drawing/2014/main" id="{788D08C3-51ED-9BED-B95D-0253F5C46701}"/>
                </a:ext>
              </a:extLst>
            </p:cNvPr>
            <p:cNvGrpSpPr/>
            <p:nvPr/>
          </p:nvGrpSpPr>
          <p:grpSpPr>
            <a:xfrm>
              <a:off x="6061548" y="3142615"/>
              <a:ext cx="339252" cy="339252"/>
              <a:chOff x="5709123" y="3139440"/>
              <a:chExt cx="464820" cy="464820"/>
            </a:xfrm>
          </p:grpSpPr>
          <p:sp>
            <p:nvSpPr>
              <p:cNvPr id="24" name="Oval 23">
                <a:extLst>
                  <a:ext uri="{FF2B5EF4-FFF2-40B4-BE49-F238E27FC236}">
                    <a16:creationId xmlns:a16="http://schemas.microsoft.com/office/drawing/2014/main" id="{BF52F410-3C36-F679-0099-DB49DEEE543F}"/>
                  </a:ext>
                </a:extLst>
              </p:cNvPr>
              <p:cNvSpPr/>
              <p:nvPr/>
            </p:nvSpPr>
            <p:spPr bwMode="auto">
              <a:xfrm>
                <a:off x="5709123" y="3139440"/>
                <a:ext cx="464820" cy="464820"/>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bt Icon icon - Free Download PNG &amp; SVG | Streamline">
                <a:extLst>
                  <a:ext uri="{FF2B5EF4-FFF2-40B4-BE49-F238E27FC236}">
                    <a16:creationId xmlns:a16="http://schemas.microsoft.com/office/drawing/2014/main" id="{CA3A632E-DBF2-98CB-41FA-583E9E23550D}"/>
                  </a:ext>
                </a:extLst>
              </p:cNvPr>
              <p:cNvPicPr>
                <a:picLocks noChangeAspect="1"/>
              </p:cNvPicPr>
              <p:nvPr/>
            </p:nvPicPr>
            <p:blipFill>
              <a:blip r:embed="rId5"/>
              <a:stretch>
                <a:fillRect/>
              </a:stretch>
            </p:blipFill>
            <p:spPr>
              <a:xfrm>
                <a:off x="5787943" y="3218260"/>
                <a:ext cx="307179" cy="307179"/>
              </a:xfrm>
              <a:prstGeom prst="rect">
                <a:avLst/>
              </a:prstGeom>
            </p:spPr>
          </p:pic>
        </p:grpSp>
        <p:grpSp>
          <p:nvGrpSpPr>
            <p:cNvPr id="54" name="Group 53">
              <a:extLst>
                <a:ext uri="{FF2B5EF4-FFF2-40B4-BE49-F238E27FC236}">
                  <a16:creationId xmlns:a16="http://schemas.microsoft.com/office/drawing/2014/main" id="{671ED0B9-9502-3540-81B9-77FA3D38CF3F}"/>
                </a:ext>
              </a:extLst>
            </p:cNvPr>
            <p:cNvGrpSpPr/>
            <p:nvPr/>
          </p:nvGrpSpPr>
          <p:grpSpPr>
            <a:xfrm rot="18888998">
              <a:off x="6250639" y="2733102"/>
              <a:ext cx="339252" cy="339252"/>
              <a:chOff x="6233970" y="2803362"/>
              <a:chExt cx="339252" cy="339252"/>
            </a:xfrm>
          </p:grpSpPr>
          <p:sp>
            <p:nvSpPr>
              <p:cNvPr id="38" name="Oval 37">
                <a:extLst>
                  <a:ext uri="{FF2B5EF4-FFF2-40B4-BE49-F238E27FC236}">
                    <a16:creationId xmlns:a16="http://schemas.microsoft.com/office/drawing/2014/main" id="{E3B435A5-EA3A-08EB-AC21-3CD9DE473BE9}"/>
                  </a:ext>
                </a:extLst>
              </p:cNvPr>
              <p:cNvSpPr/>
              <p:nvPr/>
            </p:nvSpPr>
            <p:spPr bwMode="auto">
              <a:xfrm>
                <a:off x="6233970" y="2803362"/>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descr="SDF Labs | LinkedIn">
                <a:extLst>
                  <a:ext uri="{FF2B5EF4-FFF2-40B4-BE49-F238E27FC236}">
                    <a16:creationId xmlns:a16="http://schemas.microsoft.com/office/drawing/2014/main" id="{1E7DF454-25DD-D1A7-D62B-C826B6264DAB}"/>
                  </a:ext>
                </a:extLst>
              </p:cNvPr>
              <p:cNvPicPr>
                <a:picLocks noChangeAspect="1"/>
              </p:cNvPicPr>
              <p:nvPr/>
            </p:nvPicPr>
            <p:blipFill>
              <a:blip r:embed="rId6"/>
              <a:stretch>
                <a:fillRect/>
              </a:stretch>
            </p:blipFill>
            <p:spPr>
              <a:xfrm>
                <a:off x="6291659" y="2863847"/>
                <a:ext cx="218282" cy="218282"/>
              </a:xfrm>
              <a:prstGeom prst="rect">
                <a:avLst/>
              </a:prstGeom>
            </p:spPr>
          </p:pic>
        </p:grpSp>
        <p:grpSp>
          <p:nvGrpSpPr>
            <p:cNvPr id="53" name="Group 52">
              <a:extLst>
                <a:ext uri="{FF2B5EF4-FFF2-40B4-BE49-F238E27FC236}">
                  <a16:creationId xmlns:a16="http://schemas.microsoft.com/office/drawing/2014/main" id="{2955C7BB-1FB4-2423-999E-6824898A5667}"/>
                </a:ext>
              </a:extLst>
            </p:cNvPr>
            <p:cNvGrpSpPr/>
            <p:nvPr/>
          </p:nvGrpSpPr>
          <p:grpSpPr>
            <a:xfrm rot="18911745">
              <a:off x="6576018" y="2393849"/>
              <a:ext cx="339252" cy="339252"/>
              <a:chOff x="6330233" y="2403625"/>
              <a:chExt cx="339252" cy="339252"/>
            </a:xfrm>
          </p:grpSpPr>
          <p:sp>
            <p:nvSpPr>
              <p:cNvPr id="51" name="Oval 50">
                <a:extLst>
                  <a:ext uri="{FF2B5EF4-FFF2-40B4-BE49-F238E27FC236}">
                    <a16:creationId xmlns:a16="http://schemas.microsoft.com/office/drawing/2014/main" id="{5DB62D63-7D38-AE6D-958C-5B123600D900}"/>
                  </a:ext>
                </a:extLst>
              </p:cNvPr>
              <p:cNvSpPr/>
              <p:nvPr/>
            </p:nvSpPr>
            <p:spPr bwMode="auto">
              <a:xfrm>
                <a:off x="6330233" y="2403625"/>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descr="SQLMesh (SQLMesh) · GitHub">
                <a:extLst>
                  <a:ext uri="{FF2B5EF4-FFF2-40B4-BE49-F238E27FC236}">
                    <a16:creationId xmlns:a16="http://schemas.microsoft.com/office/drawing/2014/main" id="{BEB09DD5-D887-4BC5-8DF6-7913F61411F9}"/>
                  </a:ext>
                </a:extLst>
              </p:cNvPr>
              <p:cNvPicPr>
                <a:picLocks noChangeAspect="1"/>
              </p:cNvPicPr>
              <p:nvPr/>
            </p:nvPicPr>
            <p:blipFill>
              <a:blip r:embed="rId7"/>
              <a:srcRect l="22935" t="24402" r="23297" b="25272"/>
              <a:stretch>
                <a:fillRect/>
              </a:stretch>
            </p:blipFill>
            <p:spPr>
              <a:xfrm>
                <a:off x="6390681" y="2468397"/>
                <a:ext cx="219472" cy="205423"/>
              </a:xfrm>
              <a:prstGeom prst="rect">
                <a:avLst/>
              </a:prstGeom>
            </p:spPr>
          </p:pic>
        </p:grpSp>
        <p:grpSp>
          <p:nvGrpSpPr>
            <p:cNvPr id="60" name="Group 59">
              <a:extLst>
                <a:ext uri="{FF2B5EF4-FFF2-40B4-BE49-F238E27FC236}">
                  <a16:creationId xmlns:a16="http://schemas.microsoft.com/office/drawing/2014/main" id="{92CF46F9-F745-4E06-1BAA-453EBCD9DFEF}"/>
                </a:ext>
              </a:extLst>
            </p:cNvPr>
            <p:cNvGrpSpPr/>
            <p:nvPr/>
          </p:nvGrpSpPr>
          <p:grpSpPr>
            <a:xfrm>
              <a:off x="6904435" y="2167553"/>
              <a:ext cx="339252" cy="339252"/>
              <a:chOff x="6904435" y="2167553"/>
              <a:chExt cx="339252" cy="339252"/>
            </a:xfrm>
          </p:grpSpPr>
          <p:sp>
            <p:nvSpPr>
              <p:cNvPr id="56" name="Oval 55">
                <a:extLst>
                  <a:ext uri="{FF2B5EF4-FFF2-40B4-BE49-F238E27FC236}">
                    <a16:creationId xmlns:a16="http://schemas.microsoft.com/office/drawing/2014/main" id="{247C1BBF-BDD7-1034-A29F-80A28F578DA7}"/>
                  </a:ext>
                </a:extLst>
              </p:cNvPr>
              <p:cNvSpPr/>
              <p:nvPr/>
            </p:nvSpPr>
            <p:spPr bwMode="auto">
              <a:xfrm rot="20142819">
                <a:off x="6904435" y="2167553"/>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descr="Census - ETL App for HubSpot | Census">
                <a:extLst>
                  <a:ext uri="{FF2B5EF4-FFF2-40B4-BE49-F238E27FC236}">
                    <a16:creationId xmlns:a16="http://schemas.microsoft.com/office/drawing/2014/main" id="{74B45B65-4E36-486C-E914-5359736D4582}"/>
                  </a:ext>
                </a:extLst>
              </p:cNvPr>
              <p:cNvPicPr>
                <a:picLocks noChangeAspect="1"/>
              </p:cNvPicPr>
              <p:nvPr/>
            </p:nvPicPr>
            <p:blipFill>
              <a:blip r:embed="rId8"/>
              <a:stretch>
                <a:fillRect/>
              </a:stretch>
            </p:blipFill>
            <p:spPr>
              <a:xfrm rot="19833206">
                <a:off x="6962138" y="2218458"/>
                <a:ext cx="210261" cy="210261"/>
              </a:xfrm>
              <a:prstGeom prst="rect">
                <a:avLst/>
              </a:prstGeom>
            </p:spPr>
          </p:pic>
        </p:grpSp>
        <p:sp>
          <p:nvSpPr>
            <p:cNvPr id="61" name="TextBox 60">
              <a:extLst>
                <a:ext uri="{FF2B5EF4-FFF2-40B4-BE49-F238E27FC236}">
                  <a16:creationId xmlns:a16="http://schemas.microsoft.com/office/drawing/2014/main" id="{E2B1D723-1E5C-9049-B72F-C981EA0F9C64}"/>
                </a:ext>
              </a:extLst>
            </p:cNvPr>
            <p:cNvSpPr txBox="1"/>
            <p:nvPr/>
          </p:nvSpPr>
          <p:spPr>
            <a:xfrm rot="18578853">
              <a:off x="6316247" y="3388592"/>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dbt</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2" name="TextBox 61">
              <a:extLst>
                <a:ext uri="{FF2B5EF4-FFF2-40B4-BE49-F238E27FC236}">
                  <a16:creationId xmlns:a16="http://schemas.microsoft.com/office/drawing/2014/main" id="{87D3575A-BFC5-1F44-D891-475C7007A746}"/>
                </a:ext>
              </a:extLst>
            </p:cNvPr>
            <p:cNvSpPr txBox="1"/>
            <p:nvPr/>
          </p:nvSpPr>
          <p:spPr>
            <a:xfrm rot="18578853">
              <a:off x="6520275" y="3018809"/>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SDF</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3" name="TextBox 62">
              <a:extLst>
                <a:ext uri="{FF2B5EF4-FFF2-40B4-BE49-F238E27FC236}">
                  <a16:creationId xmlns:a16="http://schemas.microsoft.com/office/drawing/2014/main" id="{D2504CA2-0B68-3135-0166-608595F3B107}"/>
                </a:ext>
              </a:extLst>
            </p:cNvPr>
            <p:cNvSpPr txBox="1"/>
            <p:nvPr/>
          </p:nvSpPr>
          <p:spPr>
            <a:xfrm rot="18578853">
              <a:off x="6710574" y="2623752"/>
              <a:ext cx="637345" cy="107722"/>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7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sqlmesh</a:t>
              </a:r>
              <a:endParaRPr lang="en-CA" sz="7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4" name="TextBox 63">
              <a:extLst>
                <a:ext uri="{FF2B5EF4-FFF2-40B4-BE49-F238E27FC236}">
                  <a16:creationId xmlns:a16="http://schemas.microsoft.com/office/drawing/2014/main" id="{F8D06800-A214-AC24-72A0-FCE42315514D}"/>
                </a:ext>
              </a:extLst>
            </p:cNvPr>
            <p:cNvSpPr txBox="1"/>
            <p:nvPr/>
          </p:nvSpPr>
          <p:spPr>
            <a:xfrm rot="18578853">
              <a:off x="7066965" y="2418079"/>
              <a:ext cx="359141" cy="123111"/>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8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Census</a:t>
              </a:r>
              <a:endParaRPr lang="en-CA" sz="8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21942037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DA06AA-0BCF-0012-E888-153834EFA433}"/>
            </a:ext>
          </a:extLst>
        </p:cNvPr>
        <p:cNvGrpSpPr/>
        <p:nvPr/>
      </p:nvGrpSpPr>
      <p:grpSpPr>
        <a:xfrm>
          <a:off x="0" y="0"/>
          <a:ext cx="0" cy="0"/>
          <a:chOff x="0" y="0"/>
          <a:chExt cx="0" cy="0"/>
        </a:xfrm>
      </p:grpSpPr>
      <p:grpSp>
        <p:nvGrpSpPr>
          <p:cNvPr id="1273" name="Group 1272">
            <a:extLst>
              <a:ext uri="{FF2B5EF4-FFF2-40B4-BE49-F238E27FC236}">
                <a16:creationId xmlns:a16="http://schemas.microsoft.com/office/drawing/2014/main" id="{46C20780-CAC7-3CF3-F8EB-90B5F448F9A3}"/>
              </a:ext>
            </a:extLst>
          </p:cNvPr>
          <p:cNvGrpSpPr/>
          <p:nvPr/>
        </p:nvGrpSpPr>
        <p:grpSpPr>
          <a:xfrm>
            <a:off x="482367" y="-392430"/>
            <a:ext cx="8699383" cy="5878830"/>
            <a:chOff x="482367" y="-392430"/>
            <a:chExt cx="8699383" cy="5878830"/>
          </a:xfrm>
        </p:grpSpPr>
        <p:grpSp>
          <p:nvGrpSpPr>
            <p:cNvPr id="1271" name="Group 1270">
              <a:extLst>
                <a:ext uri="{FF2B5EF4-FFF2-40B4-BE49-F238E27FC236}">
                  <a16:creationId xmlns:a16="http://schemas.microsoft.com/office/drawing/2014/main" id="{6C99451D-27D5-BF47-3999-721C4256E73B}"/>
                </a:ext>
              </a:extLst>
            </p:cNvPr>
            <p:cNvGrpSpPr/>
            <p:nvPr/>
          </p:nvGrpSpPr>
          <p:grpSpPr>
            <a:xfrm>
              <a:off x="482367" y="-392430"/>
              <a:ext cx="8699383" cy="5878830"/>
              <a:chOff x="482367" y="-392430"/>
              <a:chExt cx="8699383" cy="5878830"/>
            </a:xfrm>
          </p:grpSpPr>
          <p:grpSp>
            <p:nvGrpSpPr>
              <p:cNvPr id="1269" name="Group 1268">
                <a:extLst>
                  <a:ext uri="{FF2B5EF4-FFF2-40B4-BE49-F238E27FC236}">
                    <a16:creationId xmlns:a16="http://schemas.microsoft.com/office/drawing/2014/main" id="{9488EA0D-EFC8-CADB-DAC0-302CB757F4CD}"/>
                  </a:ext>
                </a:extLst>
              </p:cNvPr>
              <p:cNvGrpSpPr/>
              <p:nvPr/>
            </p:nvGrpSpPr>
            <p:grpSpPr>
              <a:xfrm>
                <a:off x="482367" y="-392430"/>
                <a:ext cx="8699383" cy="5878830"/>
                <a:chOff x="482367" y="-392430"/>
                <a:chExt cx="8699383" cy="5878830"/>
              </a:xfrm>
            </p:grpSpPr>
            <p:grpSp>
              <p:nvGrpSpPr>
                <p:cNvPr id="1265" name="Group 1264">
                  <a:extLst>
                    <a:ext uri="{FF2B5EF4-FFF2-40B4-BE49-F238E27FC236}">
                      <a16:creationId xmlns:a16="http://schemas.microsoft.com/office/drawing/2014/main" id="{5DB42BAD-2321-475A-DF1F-DD85512B9B2C}"/>
                    </a:ext>
                  </a:extLst>
                </p:cNvPr>
                <p:cNvGrpSpPr/>
                <p:nvPr/>
              </p:nvGrpSpPr>
              <p:grpSpPr>
                <a:xfrm>
                  <a:off x="482367" y="-392430"/>
                  <a:ext cx="8699383" cy="5878830"/>
                  <a:chOff x="482367" y="-392430"/>
                  <a:chExt cx="8699383" cy="5878830"/>
                </a:xfrm>
              </p:grpSpPr>
              <p:sp>
                <p:nvSpPr>
                  <p:cNvPr id="206" name="Rectangle 205">
                    <a:extLst>
                      <a:ext uri="{FF2B5EF4-FFF2-40B4-BE49-F238E27FC236}">
                        <a16:creationId xmlns:a16="http://schemas.microsoft.com/office/drawing/2014/main" id="{635B78F8-F2A6-FE5B-389D-2EB346CFAB79}"/>
                      </a:ext>
                    </a:extLst>
                  </p:cNvPr>
                  <p:cNvSpPr/>
                  <p:nvPr/>
                </p:nvSpPr>
                <p:spPr bwMode="auto">
                  <a:xfrm>
                    <a:off x="482367" y="-392430"/>
                    <a:ext cx="8699383" cy="5878830"/>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2777D1EC-2BA7-A455-0B0A-4FF1C3C83B43}"/>
                      </a:ext>
                    </a:extLst>
                  </p:cNvPr>
                  <p:cNvSpPr/>
                  <p:nvPr/>
                </p:nvSpPr>
                <p:spPr bwMode="auto">
                  <a:xfrm>
                    <a:off x="2234595" y="2120610"/>
                    <a:ext cx="6818600" cy="322156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8" name="Rectangle: Rounded Corners 207">
                    <a:extLst>
                      <a:ext uri="{FF2B5EF4-FFF2-40B4-BE49-F238E27FC236}">
                        <a16:creationId xmlns:a16="http://schemas.microsoft.com/office/drawing/2014/main" id="{F6D47E73-B191-4161-D1C4-6A64EDCE271F}"/>
                      </a:ext>
                    </a:extLst>
                  </p:cNvPr>
                  <p:cNvSpPr/>
                  <p:nvPr/>
                </p:nvSpPr>
                <p:spPr bwMode="auto">
                  <a:xfrm>
                    <a:off x="2298211" y="2199933"/>
                    <a:ext cx="6678010" cy="3084538"/>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7F7207ED-1EF4-A68A-87F9-2F24B7AD0D7C}"/>
                      </a:ext>
                    </a:extLst>
                  </p:cNvPr>
                  <p:cNvCxnSpPr>
                    <a:cxnSpLocks/>
                  </p:cNvCxnSpPr>
                  <p:nvPr/>
                </p:nvCxnSpPr>
                <p:spPr>
                  <a:xfrm>
                    <a:off x="5468079" y="2199933"/>
                    <a:ext cx="0" cy="2752068"/>
                  </a:xfrm>
                  <a:prstGeom prst="line">
                    <a:avLst/>
                  </a:prstGeom>
                  <a:noFill/>
                  <a:ln w="38100" cap="flat" cmpd="sng" algn="ctr">
                    <a:solidFill>
                      <a:srgbClr val="243A5E">
                        <a:lumMod val="60000"/>
                        <a:lumOff val="40000"/>
                        <a:alpha val="50000"/>
                      </a:srgbClr>
                    </a:solidFill>
                    <a:prstDash val="solid"/>
                    <a:headEnd type="none" w="lg" len="med"/>
                    <a:tailEnd type="none" w="lg" len="med"/>
                  </a:ln>
                  <a:effectLst/>
                </p:spPr>
              </p:cxnSp>
              <p:pic>
                <p:nvPicPr>
                  <p:cNvPr id="235" name="Picture 24" descr="Index of /images">
                    <a:extLst>
                      <a:ext uri="{FF2B5EF4-FFF2-40B4-BE49-F238E27FC236}">
                        <a16:creationId xmlns:a16="http://schemas.microsoft.com/office/drawing/2014/main" id="{6782A527-22B9-3CD2-E7E7-E798780B1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59" y="480937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241" name="Graphic 240">
                    <a:extLst>
                      <a:ext uri="{FF2B5EF4-FFF2-40B4-BE49-F238E27FC236}">
                        <a16:creationId xmlns:a16="http://schemas.microsoft.com/office/drawing/2014/main" id="{EC1C4512-D769-B054-532D-CFBA5D287F1F}"/>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519618" y="2369290"/>
                    <a:ext cx="677057" cy="677057"/>
                  </a:xfrm>
                  <a:prstGeom prst="rect">
                    <a:avLst/>
                  </a:prstGeom>
                </p:spPr>
              </p:pic>
              <p:pic>
                <p:nvPicPr>
                  <p:cNvPr id="243" name="Picture 4" descr="Bronze medal - Free sports and competition icons">
                    <a:extLst>
                      <a:ext uri="{FF2B5EF4-FFF2-40B4-BE49-F238E27FC236}">
                        <a16:creationId xmlns:a16="http://schemas.microsoft.com/office/drawing/2014/main" id="{BD37E8A7-CDEB-B128-FCAA-BC3C9DBB5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87" y="2802917"/>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244" name="Graphic 243">
                    <a:extLst>
                      <a:ext uri="{FF2B5EF4-FFF2-40B4-BE49-F238E27FC236}">
                        <a16:creationId xmlns:a16="http://schemas.microsoft.com/office/drawing/2014/main" id="{73696880-A281-F993-95BF-152FFC606EE2}"/>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4247619" y="2368169"/>
                    <a:ext cx="677057" cy="677057"/>
                  </a:xfrm>
                  <a:prstGeom prst="rect">
                    <a:avLst/>
                  </a:prstGeom>
                </p:spPr>
              </p:pic>
              <p:pic>
                <p:nvPicPr>
                  <p:cNvPr id="245" name="Picture 8" descr="Silver Icon PNGs for Free Download">
                    <a:extLst>
                      <a:ext uri="{FF2B5EF4-FFF2-40B4-BE49-F238E27FC236}">
                        <a16:creationId xmlns:a16="http://schemas.microsoft.com/office/drawing/2014/main" id="{38F36054-98EB-034C-8649-77AE7F88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494" y="2815685"/>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246" name="Graphic 245">
                    <a:extLst>
                      <a:ext uri="{FF2B5EF4-FFF2-40B4-BE49-F238E27FC236}">
                        <a16:creationId xmlns:a16="http://schemas.microsoft.com/office/drawing/2014/main" id="{8352F3E2-8EF2-F5CF-D28B-EDE4FC76784A}"/>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905923" y="2366564"/>
                    <a:ext cx="677057" cy="677057"/>
                  </a:xfrm>
                  <a:prstGeom prst="rect">
                    <a:avLst/>
                  </a:prstGeom>
                </p:spPr>
              </p:pic>
              <p:pic>
                <p:nvPicPr>
                  <p:cNvPr id="247" name="Picture 10" descr="Medal Generic Flat icon | Freepik">
                    <a:extLst>
                      <a:ext uri="{FF2B5EF4-FFF2-40B4-BE49-F238E27FC236}">
                        <a16:creationId xmlns:a16="http://schemas.microsoft.com/office/drawing/2014/main" id="{9D8D48A9-14B4-85EF-ABD4-4A16E2BD5C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066" y="2808291"/>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248" name="Graphic 247">
                    <a:extLst>
                      <a:ext uri="{FF2B5EF4-FFF2-40B4-BE49-F238E27FC236}">
                        <a16:creationId xmlns:a16="http://schemas.microsoft.com/office/drawing/2014/main" id="{33BCD4DB-8075-9842-5F04-E5B442624AE7}"/>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7567782" y="2359268"/>
                    <a:ext cx="677057" cy="677057"/>
                  </a:xfrm>
                  <a:prstGeom prst="rect">
                    <a:avLst/>
                  </a:prstGeom>
                </p:spPr>
              </p:pic>
              <p:sp>
                <p:nvSpPr>
                  <p:cNvPr id="249" name="TextBox 248">
                    <a:extLst>
                      <a:ext uri="{FF2B5EF4-FFF2-40B4-BE49-F238E27FC236}">
                        <a16:creationId xmlns:a16="http://schemas.microsoft.com/office/drawing/2014/main" id="{34492B10-F173-A3AF-BD68-FFD5121ECE41}"/>
                      </a:ext>
                    </a:extLst>
                  </p:cNvPr>
                  <p:cNvSpPr txBox="1"/>
                  <p:nvPr/>
                </p:nvSpPr>
                <p:spPr>
                  <a:xfrm>
                    <a:off x="2541357"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0" name="TextBox 249">
                    <a:extLst>
                      <a:ext uri="{FF2B5EF4-FFF2-40B4-BE49-F238E27FC236}">
                        <a16:creationId xmlns:a16="http://schemas.microsoft.com/office/drawing/2014/main" id="{99B5C12A-2BBA-A091-9B76-811891561BCA}"/>
                      </a:ext>
                    </a:extLst>
                  </p:cNvPr>
                  <p:cNvSpPr txBox="1"/>
                  <p:nvPr/>
                </p:nvSpPr>
                <p:spPr>
                  <a:xfrm>
                    <a:off x="4247619"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251" name="Picture 14" descr="Star Schema Icons - Free SVG &amp; PNG Star Schema Images - Noun Project">
                    <a:extLst>
                      <a:ext uri="{FF2B5EF4-FFF2-40B4-BE49-F238E27FC236}">
                        <a16:creationId xmlns:a16="http://schemas.microsoft.com/office/drawing/2014/main" id="{EC9BEF2C-9D98-FCB8-40ED-05AFD930A5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3785" y="3637802"/>
                    <a:ext cx="501128" cy="501128"/>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4" descr="Star Schema Icons - Free SVG &amp; PNG Star Schema Images - Noun Project">
                    <a:extLst>
                      <a:ext uri="{FF2B5EF4-FFF2-40B4-BE49-F238E27FC236}">
                        <a16:creationId xmlns:a16="http://schemas.microsoft.com/office/drawing/2014/main" id="{78A00E98-D8F0-6292-FF6C-04BD2A8E6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5302" y="3644607"/>
                    <a:ext cx="501128" cy="501128"/>
                  </a:xfrm>
                  <a:prstGeom prst="rect">
                    <a:avLst/>
                  </a:prstGeom>
                  <a:noFill/>
                  <a:extLst>
                    <a:ext uri="{909E8E84-426E-40DD-AFC4-6F175D3DCCD1}">
                      <a14:hiddenFill xmlns:a14="http://schemas.microsoft.com/office/drawing/2010/main">
                        <a:solidFill>
                          <a:srgbClr val="FFFFFF"/>
                        </a:solidFill>
                      </a14:hiddenFill>
                    </a:ext>
                  </a:extLst>
                </p:spPr>
              </p:pic>
              <p:sp>
                <p:nvSpPr>
                  <p:cNvPr id="253" name="TextBox 252">
                    <a:extLst>
                      <a:ext uri="{FF2B5EF4-FFF2-40B4-BE49-F238E27FC236}">
                        <a16:creationId xmlns:a16="http://schemas.microsoft.com/office/drawing/2014/main" id="{99E65EC9-94E9-ECBB-CE42-8258C6C35B12}"/>
                      </a:ext>
                    </a:extLst>
                  </p:cNvPr>
                  <p:cNvSpPr txBox="1"/>
                  <p:nvPr/>
                </p:nvSpPr>
                <p:spPr>
                  <a:xfrm>
                    <a:off x="591803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4" name="TextBox 253">
                    <a:extLst>
                      <a:ext uri="{FF2B5EF4-FFF2-40B4-BE49-F238E27FC236}">
                        <a16:creationId xmlns:a16="http://schemas.microsoft.com/office/drawing/2014/main" id="{A82006DA-82CE-C9A8-4A4B-C303FFE5ED9E}"/>
                      </a:ext>
                    </a:extLst>
                  </p:cNvPr>
                  <p:cNvSpPr txBox="1"/>
                  <p:nvPr/>
                </p:nvSpPr>
                <p:spPr>
                  <a:xfrm>
                    <a:off x="757397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255" name="Straight Arrow Connector 254">
                    <a:extLst>
                      <a:ext uri="{FF2B5EF4-FFF2-40B4-BE49-F238E27FC236}">
                        <a16:creationId xmlns:a16="http://schemas.microsoft.com/office/drawing/2014/main" id="{1771CF0F-86A7-3F79-7D9E-85FE2902D3A6}"/>
                      </a:ext>
                    </a:extLst>
                  </p:cNvPr>
                  <p:cNvCxnSpPr>
                    <a:cxnSpLocks/>
                  </p:cNvCxnSpPr>
                  <p:nvPr/>
                </p:nvCxnSpPr>
                <p:spPr>
                  <a:xfrm>
                    <a:off x="3199215" y="2719398"/>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088" name="Straight Arrow Connector 1087">
                    <a:extLst>
                      <a:ext uri="{FF2B5EF4-FFF2-40B4-BE49-F238E27FC236}">
                        <a16:creationId xmlns:a16="http://schemas.microsoft.com/office/drawing/2014/main" id="{563B63DB-0FDC-2F77-DF49-0E2037A4038B}"/>
                      </a:ext>
                    </a:extLst>
                  </p:cNvPr>
                  <p:cNvCxnSpPr>
                    <a:cxnSpLocks/>
                    <a:endCxn id="246" idx="1"/>
                  </p:cNvCxnSpPr>
                  <p:nvPr/>
                </p:nvCxnSpPr>
                <p:spPr>
                  <a:xfrm>
                    <a:off x="4926718" y="2705092"/>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089" name="Straight Arrow Connector 1088">
                    <a:extLst>
                      <a:ext uri="{FF2B5EF4-FFF2-40B4-BE49-F238E27FC236}">
                        <a16:creationId xmlns:a16="http://schemas.microsoft.com/office/drawing/2014/main" id="{5D9E7913-CD46-26BE-7644-E53A132552B4}"/>
                      </a:ext>
                    </a:extLst>
                  </p:cNvPr>
                  <p:cNvCxnSpPr>
                    <a:cxnSpLocks/>
                  </p:cNvCxnSpPr>
                  <p:nvPr/>
                </p:nvCxnSpPr>
                <p:spPr>
                  <a:xfrm>
                    <a:off x="6591469" y="2702179"/>
                    <a:ext cx="979205" cy="1"/>
                  </a:xfrm>
                  <a:prstGeom prst="straightConnector1">
                    <a:avLst/>
                  </a:prstGeom>
                  <a:noFill/>
                  <a:ln w="28575" cap="flat" cmpd="sng" algn="ctr">
                    <a:solidFill>
                      <a:srgbClr val="54B9DC"/>
                    </a:solidFill>
                    <a:prstDash val="solid"/>
                    <a:headEnd type="none" w="lg" len="med"/>
                    <a:tailEnd type="triangle"/>
                  </a:ln>
                  <a:effectLst/>
                </p:spPr>
              </p:cxnSp>
              <p:sp>
                <p:nvSpPr>
                  <p:cNvPr id="1091" name="TextBox 1090">
                    <a:extLst>
                      <a:ext uri="{FF2B5EF4-FFF2-40B4-BE49-F238E27FC236}">
                        <a16:creationId xmlns:a16="http://schemas.microsoft.com/office/drawing/2014/main" id="{DBAA7AC9-4D1E-18B2-59D5-F7207199FB8D}"/>
                      </a:ext>
                    </a:extLst>
                  </p:cNvPr>
                  <p:cNvSpPr txBox="1"/>
                  <p:nvPr/>
                </p:nvSpPr>
                <p:spPr>
                  <a:xfrm>
                    <a:off x="3313423" y="2741310"/>
                    <a:ext cx="89916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rPr>
                      <a:t>(incremental, stateful, idempotent)</a:t>
                    </a:r>
                    <a:endParaRPr kumimoji="0" lang="en-CA" sz="800" b="0" i="1" u="none" strike="noStrike" kern="0" cap="none" spc="0" normalizeH="0" baseline="0" noProof="0" err="1">
                      <a:ln>
                        <a:noFill/>
                      </a:ln>
                      <a:solidFill>
                        <a:srgbClr val="000000"/>
                      </a:solidFill>
                      <a:effectLst/>
                      <a:uLnTx/>
                      <a:uFillTx/>
                    </a:endParaRPr>
                  </a:p>
                </p:txBody>
              </p:sp>
              <p:cxnSp>
                <p:nvCxnSpPr>
                  <p:cNvPr id="1103" name="Connector: Elbow 1102">
                    <a:extLst>
                      <a:ext uri="{FF2B5EF4-FFF2-40B4-BE49-F238E27FC236}">
                        <a16:creationId xmlns:a16="http://schemas.microsoft.com/office/drawing/2014/main" id="{ED2A8846-3B8C-2C78-0337-2AF1326725B2}"/>
                      </a:ext>
                    </a:extLst>
                  </p:cNvPr>
                  <p:cNvCxnSpPr>
                    <a:cxnSpLocks/>
                    <a:endCxn id="241" idx="1"/>
                  </p:cNvCxnSpPr>
                  <p:nvPr/>
                </p:nvCxnSpPr>
                <p:spPr>
                  <a:xfrm>
                    <a:off x="1364248" y="2705092"/>
                    <a:ext cx="1155370"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sp>
                <p:nvSpPr>
                  <p:cNvPr id="1216" name="TextBox 1215">
                    <a:extLst>
                      <a:ext uri="{FF2B5EF4-FFF2-40B4-BE49-F238E27FC236}">
                        <a16:creationId xmlns:a16="http://schemas.microsoft.com/office/drawing/2014/main" id="{52A9BE40-AB13-A367-5D23-4173695E2354}"/>
                      </a:ext>
                    </a:extLst>
                  </p:cNvPr>
                  <p:cNvSpPr txBox="1"/>
                  <p:nvPr/>
                </p:nvSpPr>
                <p:spPr>
                  <a:xfrm>
                    <a:off x="651184" y="2761329"/>
                    <a:ext cx="1699173" cy="41549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Segoe UI Semibold"/>
                      </a:rPr>
                      <a:t>Weird funky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data sources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and APIs</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106" name="Graphic 1105">
                    <a:extLst>
                      <a:ext uri="{FF2B5EF4-FFF2-40B4-BE49-F238E27FC236}">
                        <a16:creationId xmlns:a16="http://schemas.microsoft.com/office/drawing/2014/main" id="{529681CD-1CCA-254C-7868-632ACDCD3453}"/>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64151" y="2444765"/>
                    <a:ext cx="277000" cy="277000"/>
                  </a:xfrm>
                  <a:prstGeom prst="rect">
                    <a:avLst/>
                  </a:prstGeom>
                </p:spPr>
              </p:pic>
              <p:cxnSp>
                <p:nvCxnSpPr>
                  <p:cNvPr id="1119" name="Straight Arrow Connector 1118">
                    <a:extLst>
                      <a:ext uri="{FF2B5EF4-FFF2-40B4-BE49-F238E27FC236}">
                        <a16:creationId xmlns:a16="http://schemas.microsoft.com/office/drawing/2014/main" id="{868F464B-8E13-E394-B54A-30E05AE5C998}"/>
                      </a:ext>
                    </a:extLst>
                  </p:cNvPr>
                  <p:cNvCxnSpPr>
                    <a:cxnSpLocks/>
                  </p:cNvCxnSpPr>
                  <p:nvPr/>
                </p:nvCxnSpPr>
                <p:spPr>
                  <a:xfrm flipV="1">
                    <a:off x="6237648" y="1961820"/>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122" name="Straight Arrow Connector 1121">
                    <a:extLst>
                      <a:ext uri="{FF2B5EF4-FFF2-40B4-BE49-F238E27FC236}">
                        <a16:creationId xmlns:a16="http://schemas.microsoft.com/office/drawing/2014/main" id="{621DF1B4-CDCB-0271-EFE4-226D599A622D}"/>
                      </a:ext>
                    </a:extLst>
                  </p:cNvPr>
                  <p:cNvCxnSpPr>
                    <a:cxnSpLocks/>
                  </p:cNvCxnSpPr>
                  <p:nvPr/>
                </p:nvCxnSpPr>
                <p:spPr>
                  <a:xfrm flipV="1">
                    <a:off x="7925511" y="1961820"/>
                    <a:ext cx="0" cy="598157"/>
                  </a:xfrm>
                  <a:prstGeom prst="straightConnector1">
                    <a:avLst/>
                  </a:prstGeom>
                  <a:noFill/>
                  <a:ln w="28575" cap="flat" cmpd="sng" algn="ctr">
                    <a:solidFill>
                      <a:srgbClr val="54B9DC"/>
                    </a:solidFill>
                    <a:prstDash val="solid"/>
                    <a:headEnd type="none" w="lg" len="med"/>
                    <a:tailEnd type="triangle"/>
                  </a:ln>
                  <a:effectLst/>
                </p:spPr>
              </p:cxnSp>
              <p:sp>
                <p:nvSpPr>
                  <p:cNvPr id="1123" name="TextBox 1122">
                    <a:extLst>
                      <a:ext uri="{FF2B5EF4-FFF2-40B4-BE49-F238E27FC236}">
                        <a16:creationId xmlns:a16="http://schemas.microsoft.com/office/drawing/2014/main" id="{1E2DBA4E-0D46-FE7F-BF98-999A5E86BA4F}"/>
                      </a:ext>
                    </a:extLst>
                  </p:cNvPr>
                  <p:cNvSpPr txBox="1"/>
                  <p:nvPr/>
                </p:nvSpPr>
                <p:spPr>
                  <a:xfrm>
                    <a:off x="7091937" y="1675180"/>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134" name="Picture 10" descr="Medal Generic Flat icon | Freepik">
                    <a:extLst>
                      <a:ext uri="{FF2B5EF4-FFF2-40B4-BE49-F238E27FC236}">
                        <a16:creationId xmlns:a16="http://schemas.microsoft.com/office/drawing/2014/main" id="{84C98F3C-2ECB-389F-F1A7-DDE324D041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314" y="2791808"/>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140" name="TextBox 1139">
                    <a:extLst>
                      <a:ext uri="{FF2B5EF4-FFF2-40B4-BE49-F238E27FC236}">
                        <a16:creationId xmlns:a16="http://schemas.microsoft.com/office/drawing/2014/main" id="{DA871EE2-1CD8-05EF-6B14-1CE4EF25BB2B}"/>
                      </a:ext>
                    </a:extLst>
                  </p:cNvPr>
                  <p:cNvSpPr txBox="1"/>
                  <p:nvPr/>
                </p:nvSpPr>
                <p:spPr>
                  <a:xfrm>
                    <a:off x="1400174" y="2253836"/>
                    <a:ext cx="899168" cy="4154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Ingest as cheaply and as fast as possible</a:t>
                    </a:r>
                  </a:p>
                </p:txBody>
              </p:sp>
              <p:pic>
                <p:nvPicPr>
                  <p:cNvPr id="1177" name="Picture 4" descr="Raw - Free files and folders icons">
                    <a:extLst>
                      <a:ext uri="{FF2B5EF4-FFF2-40B4-BE49-F238E27FC236}">
                        <a16:creationId xmlns:a16="http://schemas.microsoft.com/office/drawing/2014/main" id="{8BEAC1BC-9449-BB8F-B505-6CFBC2EDB5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6647" y="3627026"/>
                    <a:ext cx="453164" cy="453164"/>
                  </a:xfrm>
                  <a:prstGeom prst="rect">
                    <a:avLst/>
                  </a:prstGeom>
                  <a:noFill/>
                  <a:extLst>
                    <a:ext uri="{909E8E84-426E-40DD-AFC4-6F175D3DCCD1}">
                      <a14:hiddenFill xmlns:a14="http://schemas.microsoft.com/office/drawing/2010/main">
                        <a:solidFill>
                          <a:srgbClr val="FFFFFF"/>
                        </a:solidFill>
                      </a14:hiddenFill>
                    </a:ext>
                  </a:extLst>
                </p:spPr>
              </p:pic>
              <p:sp>
                <p:nvSpPr>
                  <p:cNvPr id="1178" name="TextBox 1177">
                    <a:extLst>
                      <a:ext uri="{FF2B5EF4-FFF2-40B4-BE49-F238E27FC236}">
                        <a16:creationId xmlns:a16="http://schemas.microsoft.com/office/drawing/2014/main" id="{DD01D172-D04D-EA55-EC0C-914A341017E9}"/>
                      </a:ext>
                    </a:extLst>
                  </p:cNvPr>
                  <p:cNvSpPr txBox="1"/>
                  <p:nvPr/>
                </p:nvSpPr>
                <p:spPr>
                  <a:xfrm>
                    <a:off x="2534904" y="4131586"/>
                    <a:ext cx="873590"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 on read</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79" name="TextBox 1178">
                    <a:extLst>
                      <a:ext uri="{FF2B5EF4-FFF2-40B4-BE49-F238E27FC236}">
                        <a16:creationId xmlns:a16="http://schemas.microsoft.com/office/drawing/2014/main" id="{D7A1A227-A5AB-E29B-66A6-23C48925400A}"/>
                      </a:ext>
                    </a:extLst>
                  </p:cNvPr>
                  <p:cNvSpPr txBox="1"/>
                  <p:nvPr/>
                </p:nvSpPr>
                <p:spPr>
                  <a:xfrm>
                    <a:off x="2304561" y="4336767"/>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Dump into Delta Tables with minimum schema assumptions. No transformations.</a:t>
                    </a:r>
                    <a:endParaRPr kumimoji="0" lang="en-CA" sz="800" b="0" i="0" u="none" strike="noStrike" kern="0" cap="none" spc="0" normalizeH="0" baseline="0" noProof="0" err="1">
                      <a:ln>
                        <a:noFill/>
                      </a:ln>
                      <a:solidFill>
                        <a:srgbClr val="000000"/>
                      </a:solidFill>
                      <a:effectLst/>
                      <a:uLnTx/>
                      <a:uFillTx/>
                      <a:latin typeface="Segoe UI Semibold"/>
                    </a:endParaRPr>
                  </a:p>
                </p:txBody>
              </p:sp>
              <p:pic>
                <p:nvPicPr>
                  <p:cNvPr id="1180" name="Picture 6" descr="77+ Thousand Data Table Icon Royalty-Free Images, Stock Photos &amp; Pictures |  Shutterstock">
                    <a:extLst>
                      <a:ext uri="{FF2B5EF4-FFF2-40B4-BE49-F238E27FC236}">
                        <a16:creationId xmlns:a16="http://schemas.microsoft.com/office/drawing/2014/main" id="{4B504CBF-9CF4-5156-61C9-E6C54DD6B67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429" t="22957" r="17801" b="22451"/>
                  <a:stretch>
                    <a:fillRect/>
                  </a:stretch>
                </p:blipFill>
                <p:spPr bwMode="auto">
                  <a:xfrm>
                    <a:off x="4345959" y="3599056"/>
                    <a:ext cx="612763" cy="532926"/>
                  </a:xfrm>
                  <a:prstGeom prst="rect">
                    <a:avLst/>
                  </a:prstGeom>
                  <a:noFill/>
                  <a:extLst>
                    <a:ext uri="{909E8E84-426E-40DD-AFC4-6F175D3DCCD1}">
                      <a14:hiddenFill xmlns:a14="http://schemas.microsoft.com/office/drawing/2010/main">
                        <a:solidFill>
                          <a:srgbClr val="FFFFFF"/>
                        </a:solidFill>
                      </a14:hiddenFill>
                    </a:ext>
                  </a:extLst>
                </p:spPr>
              </p:pic>
              <p:sp>
                <p:nvSpPr>
                  <p:cNvPr id="1181" name="TextBox 1180">
                    <a:extLst>
                      <a:ext uri="{FF2B5EF4-FFF2-40B4-BE49-F238E27FC236}">
                        <a16:creationId xmlns:a16="http://schemas.microsoft.com/office/drawing/2014/main" id="{27E8226D-268B-4119-162E-55CF98BEEEB6}"/>
                      </a:ext>
                    </a:extLst>
                  </p:cNvPr>
                  <p:cNvSpPr txBox="1"/>
                  <p:nvPr/>
                </p:nvSpPr>
                <p:spPr>
                  <a:xfrm>
                    <a:off x="4118915" y="4131267"/>
                    <a:ext cx="112779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2" name="TextBox 1181">
                    <a:extLst>
                      <a:ext uri="{FF2B5EF4-FFF2-40B4-BE49-F238E27FC236}">
                        <a16:creationId xmlns:a16="http://schemas.microsoft.com/office/drawing/2014/main" id="{A2545A4C-B394-CBA8-2E43-08ABF6B3ACB7}"/>
                      </a:ext>
                    </a:extLst>
                  </p:cNvPr>
                  <p:cNvSpPr txBox="1"/>
                  <p:nvPr/>
                </p:nvSpPr>
                <p:spPr>
                  <a:xfrm>
                    <a:off x="3962521" y="4336448"/>
                    <a:ext cx="1436901" cy="61555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Fully exploded columns with minimal nesting and maximum columnar compression. Tables are wide and tall, not suitable for JOINs.</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3" name="TextBox 1182">
                    <a:extLst>
                      <a:ext uri="{FF2B5EF4-FFF2-40B4-BE49-F238E27FC236}">
                        <a16:creationId xmlns:a16="http://schemas.microsoft.com/office/drawing/2014/main" id="{180D05F6-22D5-206A-75BD-341150A823FD}"/>
                      </a:ext>
                    </a:extLst>
                  </p:cNvPr>
                  <p:cNvSpPr txBox="1"/>
                  <p:nvPr/>
                </p:nvSpPr>
                <p:spPr>
                  <a:xfrm>
                    <a:off x="5468079" y="418416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SCD2, Trx-grain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4" name="TextBox 1183">
                    <a:extLst>
                      <a:ext uri="{FF2B5EF4-FFF2-40B4-BE49-F238E27FC236}">
                        <a16:creationId xmlns:a16="http://schemas.microsoft.com/office/drawing/2014/main" id="{0C4F14F2-5EFA-FCBC-EA5B-E9A1E9DA9DDF}"/>
                      </a:ext>
                    </a:extLst>
                  </p:cNvPr>
                  <p:cNvSpPr txBox="1"/>
                  <p:nvPr/>
                </p:nvSpPr>
                <p:spPr>
                  <a:xfrm>
                    <a:off x="5559567" y="4353654"/>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A strict, Kimball STAR Schema with Slowly Changing 2 Dimensions. Transaction-grain, high-cardinality.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5" name="TextBox 1184">
                    <a:extLst>
                      <a:ext uri="{FF2B5EF4-FFF2-40B4-BE49-F238E27FC236}">
                        <a16:creationId xmlns:a16="http://schemas.microsoft.com/office/drawing/2014/main" id="{EBDF92DD-3449-0E53-AA33-E4D2DC5DB673}"/>
                      </a:ext>
                    </a:extLst>
                  </p:cNvPr>
                  <p:cNvSpPr txBox="1"/>
                  <p:nvPr/>
                </p:nvSpPr>
                <p:spPr>
                  <a:xfrm>
                    <a:off x="7197809" y="419540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Periodic Snapshot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6" name="TextBox 1185">
                    <a:extLst>
                      <a:ext uri="{FF2B5EF4-FFF2-40B4-BE49-F238E27FC236}">
                        <a16:creationId xmlns:a16="http://schemas.microsoft.com/office/drawing/2014/main" id="{A3C283C3-6069-AE22-1597-C75919160556}"/>
                      </a:ext>
                    </a:extLst>
                  </p:cNvPr>
                  <p:cNvSpPr txBox="1"/>
                  <p:nvPr/>
                </p:nvSpPr>
                <p:spPr>
                  <a:xfrm>
                    <a:off x="7091937" y="4364894"/>
                    <a:ext cx="1801317"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Kimball Periodic Snapshot STAR Schema with daily/weekly/monthly snapshots, highly-tuned for query performance, reduced-cardinality.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083" name="Rectangle: Rounded Corners 1082">
                    <a:extLst>
                      <a:ext uri="{FF2B5EF4-FFF2-40B4-BE49-F238E27FC236}">
                        <a16:creationId xmlns:a16="http://schemas.microsoft.com/office/drawing/2014/main" id="{C5D2F6A0-E522-B0B0-8CC9-09B8D1556ED2}"/>
                      </a:ext>
                    </a:extLst>
                  </p:cNvPr>
                  <p:cNvSpPr/>
                  <p:nvPr/>
                </p:nvSpPr>
                <p:spPr bwMode="auto">
                  <a:xfrm>
                    <a:off x="5027526" y="1939285"/>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84" name="Group 1083">
                    <a:extLst>
                      <a:ext uri="{FF2B5EF4-FFF2-40B4-BE49-F238E27FC236}">
                        <a16:creationId xmlns:a16="http://schemas.microsoft.com/office/drawing/2014/main" id="{E1354161-D393-0046-D847-CC3999959458}"/>
                      </a:ext>
                    </a:extLst>
                  </p:cNvPr>
                  <p:cNvGrpSpPr/>
                  <p:nvPr/>
                </p:nvGrpSpPr>
                <p:grpSpPr>
                  <a:xfrm>
                    <a:off x="5302707" y="1682346"/>
                    <a:ext cx="303397" cy="309966"/>
                    <a:chOff x="7736628" y="4121854"/>
                    <a:chExt cx="303397" cy="309966"/>
                  </a:xfrm>
                </p:grpSpPr>
                <p:sp>
                  <p:nvSpPr>
                    <p:cNvPr id="192" name="Oval 191">
                      <a:extLst>
                        <a:ext uri="{FF2B5EF4-FFF2-40B4-BE49-F238E27FC236}">
                          <a16:creationId xmlns:a16="http://schemas.microsoft.com/office/drawing/2014/main" id="{BC8B41D1-9F66-36A4-9D12-B8A25E984399}"/>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200" name="Picture 18" descr="Defence Generic Blue icon | Freepik">
                      <a:extLst>
                        <a:ext uri="{FF2B5EF4-FFF2-40B4-BE49-F238E27FC236}">
                          <a16:creationId xmlns:a16="http://schemas.microsoft.com/office/drawing/2014/main" id="{6988BF09-3E67-C4C4-C3BB-03D3C89D40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085" name="TextBox 1084">
                    <a:extLst>
                      <a:ext uri="{FF2B5EF4-FFF2-40B4-BE49-F238E27FC236}">
                        <a16:creationId xmlns:a16="http://schemas.microsoft.com/office/drawing/2014/main" id="{9D1CE12A-549C-1A16-EBF3-AFA98AAACF28}"/>
                      </a:ext>
                    </a:extLst>
                  </p:cNvPr>
                  <p:cNvSpPr txBox="1"/>
                  <p:nvPr/>
                </p:nvSpPr>
                <p:spPr>
                  <a:xfrm>
                    <a:off x="5027526" y="1998173"/>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sp>
                <p:nvSpPr>
                  <p:cNvPr id="1224" name="TextBox 1223">
                    <a:extLst>
                      <a:ext uri="{FF2B5EF4-FFF2-40B4-BE49-F238E27FC236}">
                        <a16:creationId xmlns:a16="http://schemas.microsoft.com/office/drawing/2014/main" id="{A4C39E74-82C1-7CCF-AA8D-C55084134978}"/>
                      </a:ext>
                    </a:extLst>
                  </p:cNvPr>
                  <p:cNvSpPr txBox="1"/>
                  <p:nvPr/>
                </p:nvSpPr>
                <p:spPr>
                  <a:xfrm>
                    <a:off x="5399422" y="1654859"/>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225" name="Left Brace 1224">
                    <a:extLst>
                      <a:ext uri="{FF2B5EF4-FFF2-40B4-BE49-F238E27FC236}">
                        <a16:creationId xmlns:a16="http://schemas.microsoft.com/office/drawing/2014/main" id="{889F9A8B-0FCF-D5E6-36D2-BA32299E0DB9}"/>
                      </a:ext>
                    </a:extLst>
                  </p:cNvPr>
                  <p:cNvSpPr/>
                  <p:nvPr/>
                </p:nvSpPr>
                <p:spPr>
                  <a:xfrm rot="5400000">
                    <a:off x="6176734" y="-1121657"/>
                    <a:ext cx="152897" cy="404649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226" name="Straight Connector 1225">
                    <a:extLst>
                      <a:ext uri="{FF2B5EF4-FFF2-40B4-BE49-F238E27FC236}">
                        <a16:creationId xmlns:a16="http://schemas.microsoft.com/office/drawing/2014/main" id="{9A205036-F391-C6D7-83A2-33DD4FEFB437}"/>
                      </a:ext>
                    </a:extLst>
                  </p:cNvPr>
                  <p:cNvCxnSpPr>
                    <a:cxnSpLocks/>
                  </p:cNvCxnSpPr>
                  <p:nvPr/>
                </p:nvCxnSpPr>
                <p:spPr>
                  <a:xfrm>
                    <a:off x="4235853" y="991106"/>
                    <a:ext cx="0" cy="1996425"/>
                  </a:xfrm>
                  <a:prstGeom prst="line">
                    <a:avLst/>
                  </a:prstGeom>
                  <a:noFill/>
                  <a:ln w="9525" cap="flat" cmpd="sng" algn="ctr">
                    <a:solidFill>
                      <a:srgbClr val="E6E6E6">
                        <a:lumMod val="90000"/>
                      </a:srgbClr>
                    </a:solidFill>
                    <a:prstDash val="dash"/>
                    <a:headEnd type="none" w="lg" len="med"/>
                    <a:tailEnd type="none" w="lg" len="med"/>
                  </a:ln>
                  <a:effectLst/>
                </p:spPr>
              </p:cxnSp>
              <p:cxnSp>
                <p:nvCxnSpPr>
                  <p:cNvPr id="1228" name="Straight Connector 1227">
                    <a:extLst>
                      <a:ext uri="{FF2B5EF4-FFF2-40B4-BE49-F238E27FC236}">
                        <a16:creationId xmlns:a16="http://schemas.microsoft.com/office/drawing/2014/main" id="{F132FA4B-8972-1027-24AF-9F289BFDAF60}"/>
                      </a:ext>
                    </a:extLst>
                  </p:cNvPr>
                  <p:cNvCxnSpPr>
                    <a:cxnSpLocks/>
                  </p:cNvCxnSpPr>
                  <p:nvPr/>
                </p:nvCxnSpPr>
                <p:spPr>
                  <a:xfrm>
                    <a:off x="8281434" y="978038"/>
                    <a:ext cx="0" cy="199642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229" name="Picture 2" descr="Dbt icon - Free Download PNG &amp; SVG | Streamline">
                    <a:extLst>
                      <a:ext uri="{FF2B5EF4-FFF2-40B4-BE49-F238E27FC236}">
                        <a16:creationId xmlns:a16="http://schemas.microsoft.com/office/drawing/2014/main" id="{22A384D1-119B-B43E-8E56-8ED695187D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8253" y="464980"/>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231" name="TextBox 1230">
                    <a:extLst>
                      <a:ext uri="{FF2B5EF4-FFF2-40B4-BE49-F238E27FC236}">
                        <a16:creationId xmlns:a16="http://schemas.microsoft.com/office/drawing/2014/main" id="{C79D1142-3BEF-A3E9-EE25-91BA94A5E6B4}"/>
                      </a:ext>
                    </a:extLst>
                  </p:cNvPr>
                  <p:cNvSpPr txBox="1"/>
                  <p:nvPr/>
                </p:nvSpPr>
                <p:spPr>
                  <a:xfrm>
                    <a:off x="5101283" y="1314921"/>
                    <a:ext cx="2526131"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Analyst/PM talking to Copilot with dbt constructs that </a:t>
                    </a:r>
                    <a:r>
                      <a:rPr kumimoji="0" lang="en-CA" sz="700" b="1" i="0" u="none" strike="noStrike" kern="0" cap="none" spc="0" normalizeH="0" baseline="0" noProof="0">
                        <a:ln>
                          <a:noFill/>
                        </a:ln>
                        <a:solidFill>
                          <a:srgbClr val="00B0F0"/>
                        </a:solidFill>
                        <a:effectLst/>
                        <a:uLnTx/>
                        <a:uFillTx/>
                        <a:latin typeface="Segoe UI Semibold"/>
                      </a:rPr>
                      <a:t>AI understands very well</a:t>
                    </a:r>
                    <a:r>
                      <a:rPr kumimoji="0" lang="en-CA" sz="700" b="1" i="0" u="none" strike="noStrike" kern="0" cap="none" spc="0" normalizeH="0" baseline="0" noProof="0">
                        <a:ln>
                          <a:noFill/>
                        </a:ln>
                        <a:solidFill>
                          <a:srgbClr val="000000"/>
                        </a:solidFill>
                        <a:effectLst/>
                        <a:uLnTx/>
                        <a:uFillTx/>
                        <a:latin typeface="Segoe UI Semibold"/>
                      </a:rPr>
                      <a:t>.</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232" name="Picture 1231" descr="GitHub Copilot for VSCode Might Make Coding Easier - Podfeet Podcasts">
                    <a:extLst>
                      <a:ext uri="{FF2B5EF4-FFF2-40B4-BE49-F238E27FC236}">
                        <a16:creationId xmlns:a16="http://schemas.microsoft.com/office/drawing/2014/main" id="{3333A04C-99EB-B697-36A5-D5C755A4F180}"/>
                      </a:ext>
                    </a:extLst>
                  </p:cNvPr>
                  <p:cNvPicPr>
                    <a:picLocks noChangeAspect="1"/>
                  </p:cNvPicPr>
                  <p:nvPr/>
                </p:nvPicPr>
                <p:blipFill>
                  <a:blip r:embed="rId14"/>
                  <a:stretch>
                    <a:fillRect/>
                  </a:stretch>
                </p:blipFill>
                <p:spPr>
                  <a:xfrm>
                    <a:off x="5987591" y="945567"/>
                    <a:ext cx="531182" cy="331989"/>
                  </a:xfrm>
                  <a:prstGeom prst="rect">
                    <a:avLst/>
                  </a:prstGeom>
                </p:spPr>
              </p:pic>
              <p:pic>
                <p:nvPicPr>
                  <p:cNvPr id="1234" name="Picture 1233" descr="Meiro Integrations">
                    <a:extLst>
                      <a:ext uri="{FF2B5EF4-FFF2-40B4-BE49-F238E27FC236}">
                        <a16:creationId xmlns:a16="http://schemas.microsoft.com/office/drawing/2014/main" id="{E6A52207-0331-D471-EAF2-3DD2A9C30A56}"/>
                      </a:ext>
                    </a:extLst>
                  </p:cNvPr>
                  <p:cNvPicPr>
                    <a:picLocks noChangeAspect="1"/>
                  </p:cNvPicPr>
                  <p:nvPr/>
                </p:nvPicPr>
                <p:blipFill>
                  <a:blip r:embed="rId15"/>
                  <a:stretch>
                    <a:fillRect/>
                  </a:stretch>
                </p:blipFill>
                <p:spPr>
                  <a:xfrm>
                    <a:off x="864103" y="2357267"/>
                    <a:ext cx="445650" cy="445650"/>
                  </a:xfrm>
                  <a:prstGeom prst="rect">
                    <a:avLst/>
                  </a:prstGeom>
                </p:spPr>
              </p:pic>
              <p:cxnSp>
                <p:nvCxnSpPr>
                  <p:cNvPr id="1236" name="Straight Connector 1235">
                    <a:extLst>
                      <a:ext uri="{FF2B5EF4-FFF2-40B4-BE49-F238E27FC236}">
                        <a16:creationId xmlns:a16="http://schemas.microsoft.com/office/drawing/2014/main" id="{BAE1F38A-9318-0122-095A-DFB9BCC7BB60}"/>
                      </a:ext>
                    </a:extLst>
                  </p:cNvPr>
                  <p:cNvCxnSpPr>
                    <a:cxnSpLocks/>
                  </p:cNvCxnSpPr>
                  <p:nvPr/>
                </p:nvCxnSpPr>
                <p:spPr>
                  <a:xfrm>
                    <a:off x="3196675" y="944880"/>
                    <a:ext cx="0" cy="1793620"/>
                  </a:xfrm>
                  <a:prstGeom prst="line">
                    <a:avLst/>
                  </a:prstGeom>
                  <a:noFill/>
                  <a:ln w="9525" cap="flat" cmpd="sng" algn="ctr">
                    <a:solidFill>
                      <a:srgbClr val="E6E6E6">
                        <a:lumMod val="90000"/>
                      </a:srgbClr>
                    </a:solidFill>
                    <a:prstDash val="dash"/>
                    <a:headEnd type="none" w="lg" len="med"/>
                    <a:tailEnd type="none" w="lg" len="med"/>
                  </a:ln>
                  <a:effectLst/>
                </p:spPr>
              </p:cxnSp>
              <p:sp>
                <p:nvSpPr>
                  <p:cNvPr id="1238" name="Left Brace 1237">
                    <a:extLst>
                      <a:ext uri="{FF2B5EF4-FFF2-40B4-BE49-F238E27FC236}">
                        <a16:creationId xmlns:a16="http://schemas.microsoft.com/office/drawing/2014/main" id="{CF34FCD7-1143-3F60-E6BB-89A10C392546}"/>
                      </a:ext>
                    </a:extLst>
                  </p:cNvPr>
                  <p:cNvSpPr/>
                  <p:nvPr/>
                </p:nvSpPr>
                <p:spPr>
                  <a:xfrm rot="5400000">
                    <a:off x="3625431" y="390888"/>
                    <a:ext cx="164804" cy="100950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39" name="TextBox 1238">
                    <a:extLst>
                      <a:ext uri="{FF2B5EF4-FFF2-40B4-BE49-F238E27FC236}">
                        <a16:creationId xmlns:a16="http://schemas.microsoft.com/office/drawing/2014/main" id="{1421F67C-92B0-67C3-7C7B-48C7B05A1812}"/>
                      </a:ext>
                    </a:extLst>
                  </p:cNvPr>
                  <p:cNvSpPr txBox="1"/>
                  <p:nvPr/>
                </p:nvSpPr>
                <p:spPr>
                  <a:xfrm>
                    <a:off x="1634869" y="-207890"/>
                    <a:ext cx="1662269" cy="110799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i="1" u="none" strike="noStrike" kern="0" cap="none" spc="0" normalizeH="0" baseline="0" noProof="0">
                        <a:ln>
                          <a:noFill/>
                        </a:ln>
                        <a:solidFill>
                          <a:srgbClr val="000000"/>
                        </a:solidFill>
                        <a:effectLst/>
                        <a:uLnTx/>
                        <a:uFillTx/>
                        <a:latin typeface="Segoe UI Semibold"/>
                      </a:rPr>
                      <a:t>Minimize the amount of code here!</a:t>
                    </a:r>
                    <a:br>
                      <a:rPr kumimoji="0" lang="en-CA" sz="900" i="1" u="none" strike="noStrike" kern="0" cap="none" spc="0" normalizeH="0" baseline="0" noProof="0">
                        <a:ln>
                          <a:noFill/>
                        </a:ln>
                        <a:solidFill>
                          <a:srgbClr val="000000"/>
                        </a:solidFill>
                        <a:effectLst/>
                        <a:uLnTx/>
                        <a:uFillTx/>
                        <a:latin typeface="Segoe UI Semibold"/>
                      </a:rPr>
                    </a:b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Try to replace this with </a:t>
                    </a:r>
                    <a:r>
                      <a:rPr kumimoji="0" lang="en-CA" sz="900" b="1" i="0" u="none" strike="noStrike" kern="0" cap="none" spc="0" normalizeH="0" baseline="0" noProof="0">
                        <a:ln>
                          <a:noFill/>
                        </a:ln>
                        <a:solidFill>
                          <a:srgbClr val="EE0000"/>
                        </a:solidFill>
                        <a:effectLst/>
                        <a:uLnTx/>
                        <a:uFillTx/>
                        <a:latin typeface="Segoe UI Semibold"/>
                      </a:rPr>
                      <a:t>Spark Declarative Pipelines </a:t>
                    </a:r>
                    <a:r>
                      <a:rPr kumimoji="0" lang="en-CA" sz="900" b="1" i="0" u="none" strike="noStrike" kern="0" cap="none" spc="0" normalizeH="0" baseline="0" noProof="0">
                        <a:ln>
                          <a:noFill/>
                        </a:ln>
                        <a:solidFill>
                          <a:srgbClr val="000000"/>
                        </a:solidFill>
                        <a:effectLst/>
                        <a:uLnTx/>
                        <a:uFillTx/>
                        <a:latin typeface="Segoe UI Semibold"/>
                      </a:rPr>
                      <a:t>Streaming Tables as soon as you get your hands on Spark 4.2 and throw Copilot at it.</a:t>
                    </a:r>
                    <a:endParaRPr kumimoji="0" lang="en-CA" sz="700" b="0" i="1" u="none" strike="noStrike" kern="0" cap="none" spc="0" normalizeH="0" baseline="0" noProof="0" err="1">
                      <a:ln>
                        <a:noFill/>
                      </a:ln>
                      <a:solidFill>
                        <a:srgbClr val="000000"/>
                      </a:solidFill>
                      <a:effectLst/>
                      <a:uLnTx/>
                      <a:uFillTx/>
                      <a:latin typeface="Segoe UI Semibold"/>
                    </a:endParaRPr>
                  </a:p>
                </p:txBody>
              </p:sp>
              <p:grpSp>
                <p:nvGrpSpPr>
                  <p:cNvPr id="1260" name="Group 1259">
                    <a:extLst>
                      <a:ext uri="{FF2B5EF4-FFF2-40B4-BE49-F238E27FC236}">
                        <a16:creationId xmlns:a16="http://schemas.microsoft.com/office/drawing/2014/main" id="{3482E323-FCA0-EA6B-2217-BA214781C891}"/>
                      </a:ext>
                    </a:extLst>
                  </p:cNvPr>
                  <p:cNvGrpSpPr/>
                  <p:nvPr/>
                </p:nvGrpSpPr>
                <p:grpSpPr>
                  <a:xfrm>
                    <a:off x="3248500" y="1262950"/>
                    <a:ext cx="981438" cy="1420387"/>
                    <a:chOff x="3248500" y="1262950"/>
                    <a:chExt cx="981438" cy="1420387"/>
                  </a:xfrm>
                </p:grpSpPr>
                <p:sp>
                  <p:nvSpPr>
                    <p:cNvPr id="1256" name="TextBox 1255">
                      <a:extLst>
                        <a:ext uri="{FF2B5EF4-FFF2-40B4-BE49-F238E27FC236}">
                          <a16:creationId xmlns:a16="http://schemas.microsoft.com/office/drawing/2014/main" id="{D4FB30C0-FD86-4201-89AD-1C35F35B56AF}"/>
                        </a:ext>
                      </a:extLst>
                    </p:cNvPr>
                    <p:cNvSpPr txBox="1"/>
                    <p:nvPr/>
                  </p:nvSpPr>
                  <p:spPr>
                    <a:xfrm>
                      <a:off x="3330770" y="2544838"/>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57" name="Picture 8" descr="Apache spark logo - Social media &amp; Logos Icons">
                      <a:extLst>
                        <a:ext uri="{FF2B5EF4-FFF2-40B4-BE49-F238E27FC236}">
                          <a16:creationId xmlns:a16="http://schemas.microsoft.com/office/drawing/2014/main" id="{8F9B1E85-65E8-9B50-C199-46FD789C78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6699" y="23235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59" name="TextBox 1258">
                      <a:extLst>
                        <a:ext uri="{FF2B5EF4-FFF2-40B4-BE49-F238E27FC236}">
                          <a16:creationId xmlns:a16="http://schemas.microsoft.com/office/drawing/2014/main" id="{F386CF12-0719-4FD0-261B-C50E8E34731B}"/>
                        </a:ext>
                      </a:extLst>
                    </p:cNvPr>
                    <p:cNvSpPr txBox="1"/>
                    <p:nvPr/>
                  </p:nvSpPr>
                  <p:spPr>
                    <a:xfrm>
                      <a:off x="3248500" y="1262950"/>
                      <a:ext cx="975588"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Data/Software</a:t>
                      </a:r>
                      <a:br>
                        <a:rPr kumimoji="0" lang="en-CA" sz="700" b="1" i="0" u="none" strike="noStrike" kern="0" cap="none" spc="0" normalizeH="0" baseline="0" noProof="0">
                          <a:ln>
                            <a:noFill/>
                          </a:ln>
                          <a:solidFill>
                            <a:srgbClr val="000000"/>
                          </a:solidFill>
                          <a:effectLst/>
                          <a:uLnTx/>
                          <a:uFillTx/>
                          <a:latin typeface="Segoe UI Semibold"/>
                        </a:rPr>
                      </a:br>
                      <a:r>
                        <a:rPr kumimoji="0" lang="en-CA" sz="700" b="1" i="0" u="none" strike="noStrike" kern="0" cap="none" spc="0" normalizeH="0" baseline="0" noProof="0">
                          <a:ln>
                            <a:noFill/>
                          </a:ln>
                          <a:solidFill>
                            <a:srgbClr val="000000"/>
                          </a:solidFill>
                          <a:effectLst/>
                          <a:uLnTx/>
                          <a:uFillTx/>
                          <a:latin typeface="Segoe UI Semibold"/>
                        </a:rPr>
                        <a:t>Engineers (me) writing fancy Stream Prcessing code in a non-standard manner </a:t>
                      </a:r>
                      <a:r>
                        <a:rPr kumimoji="0" lang="en-CA" sz="700" b="1" i="0" u="none" strike="noStrike" kern="0" cap="none" spc="0" normalizeH="0" baseline="0" noProof="0">
                          <a:ln>
                            <a:noFill/>
                          </a:ln>
                          <a:solidFill>
                            <a:srgbClr val="EE0000"/>
                          </a:solidFill>
                          <a:effectLst/>
                          <a:uLnTx/>
                          <a:uFillTx/>
                          <a:latin typeface="Segoe UI Semibold"/>
                        </a:rPr>
                        <a:t>AI can struggle to fully grok</a:t>
                      </a:r>
                      <a:r>
                        <a:rPr kumimoji="0" lang="en-CA" sz="700" b="1" i="0" u="none" strike="noStrike" kern="0" cap="none" spc="0" normalizeH="0" baseline="0" noProof="0">
                          <a:ln>
                            <a:noFill/>
                          </a:ln>
                          <a:solidFill>
                            <a:srgbClr val="000000"/>
                          </a:solidFill>
                          <a:effectLst/>
                          <a:uLnTx/>
                          <a:uFillTx/>
                          <a:latin typeface="Segoe UI Semibold"/>
                        </a:rPr>
                        <a:t>.</a:t>
                      </a:r>
                      <a:endParaRPr kumimoji="0" lang="en-CA" sz="500" b="0" i="1" u="none" strike="noStrike" kern="0" cap="none" spc="0" normalizeH="0" baseline="0" noProof="0" err="1">
                        <a:ln>
                          <a:noFill/>
                        </a:ln>
                        <a:solidFill>
                          <a:srgbClr val="000000"/>
                        </a:solidFill>
                        <a:effectLst/>
                        <a:uLnTx/>
                        <a:uFillTx/>
                        <a:latin typeface="Segoe UI Semibold"/>
                      </a:endParaRPr>
                    </a:p>
                  </p:txBody>
                </p:sp>
              </p:grpSp>
              <mc:AlternateContent xmlns:mc="http://schemas.openxmlformats.org/markup-compatibility/2006" xmlns:p14="http://schemas.microsoft.com/office/powerpoint/2010/main">
                <mc:Choice Requires="p14">
                  <p:contentPart p14:bwMode="auto" r:id="rId17">
                    <p14:nvContentPartPr>
                      <p14:cNvPr id="1264" name="Ink 1263">
                        <a:extLst>
                          <a:ext uri="{FF2B5EF4-FFF2-40B4-BE49-F238E27FC236}">
                            <a16:creationId xmlns:a16="http://schemas.microsoft.com/office/drawing/2014/main" id="{5C649E6A-CADD-EEA7-2E33-420858B7A29A}"/>
                          </a:ext>
                        </a:extLst>
                      </p14:cNvPr>
                      <p14:cNvContentPartPr/>
                      <p14:nvPr/>
                    </p14:nvContentPartPr>
                    <p14:xfrm>
                      <a:off x="3314490" y="316980"/>
                      <a:ext cx="420840" cy="420840"/>
                    </p14:xfrm>
                  </p:contentPart>
                </mc:Choice>
                <mc:Fallback xmlns="">
                  <p:pic>
                    <p:nvPicPr>
                      <p:cNvPr id="1264" name="Ink 1263">
                        <a:extLst>
                          <a:ext uri="{FF2B5EF4-FFF2-40B4-BE49-F238E27FC236}">
                            <a16:creationId xmlns:a16="http://schemas.microsoft.com/office/drawing/2014/main" id="{5C649E6A-CADD-EEA7-2E33-420858B7A29A}"/>
                          </a:ext>
                        </a:extLst>
                      </p:cNvPr>
                      <p:cNvPicPr/>
                      <p:nvPr/>
                    </p:nvPicPr>
                    <p:blipFill>
                      <a:blip r:embed="rId20"/>
                      <a:stretch>
                        <a:fillRect/>
                      </a:stretch>
                    </p:blipFill>
                    <p:spPr>
                      <a:xfrm>
                        <a:off x="3305850" y="307980"/>
                        <a:ext cx="438480" cy="438480"/>
                      </a:xfrm>
                      <a:prstGeom prst="rect">
                        <a:avLst/>
                      </a:prstGeom>
                    </p:spPr>
                  </p:pic>
                </mc:Fallback>
              </mc:AlternateContent>
            </p:grpSp>
            <p:sp>
              <p:nvSpPr>
                <p:cNvPr id="1267" name="Oval 1266">
                  <a:extLst>
                    <a:ext uri="{FF2B5EF4-FFF2-40B4-BE49-F238E27FC236}">
                      <a16:creationId xmlns:a16="http://schemas.microsoft.com/office/drawing/2014/main" id="{1ECC1734-D567-C50E-D4AE-AA295AC1ED8C}"/>
                    </a:ext>
                  </a:extLst>
                </p:cNvPr>
                <p:cNvSpPr/>
                <p:nvPr/>
              </p:nvSpPr>
              <p:spPr bwMode="auto">
                <a:xfrm>
                  <a:off x="3614845" y="1965555"/>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268" name="Oval 1267">
                  <a:extLst>
                    <a:ext uri="{FF2B5EF4-FFF2-40B4-BE49-F238E27FC236}">
                      <a16:creationId xmlns:a16="http://schemas.microsoft.com/office/drawing/2014/main" id="{E17F4E19-8698-8CDC-B244-4F70C669A6E2}"/>
                    </a:ext>
                  </a:extLst>
                </p:cNvPr>
                <p:cNvSpPr/>
                <p:nvPr/>
              </p:nvSpPr>
              <p:spPr bwMode="auto">
                <a:xfrm>
                  <a:off x="6126318" y="251630"/>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sp>
            <p:nvSpPr>
              <p:cNvPr id="1270" name="Oval 1269">
                <a:extLst>
                  <a:ext uri="{FF2B5EF4-FFF2-40B4-BE49-F238E27FC236}">
                    <a16:creationId xmlns:a16="http://schemas.microsoft.com/office/drawing/2014/main" id="{EE80B069-F625-6EAE-4A6F-2F30436DC0C1}"/>
                  </a:ext>
                </a:extLst>
              </p:cNvPr>
              <p:cNvSpPr/>
              <p:nvPr/>
            </p:nvSpPr>
            <p:spPr bwMode="auto">
              <a:xfrm>
                <a:off x="1248475" y="146192"/>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pic>
          <p:nvPicPr>
            <p:cNvPr id="1272" name="Picture 1271">
              <a:extLst>
                <a:ext uri="{FF2B5EF4-FFF2-40B4-BE49-F238E27FC236}">
                  <a16:creationId xmlns:a16="http://schemas.microsoft.com/office/drawing/2014/main" id="{7BBEF1B3-6F3D-6FD9-890A-8537222B64E9}"/>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3535150" y="940830"/>
              <a:ext cx="319295" cy="319295"/>
            </a:xfrm>
            <a:prstGeom prst="ellipse">
              <a:avLst/>
            </a:prstGeom>
          </p:spPr>
        </p:pic>
      </p:grpSp>
    </p:spTree>
    <p:extLst>
      <p:ext uri="{BB962C8B-B14F-4D97-AF65-F5344CB8AC3E}">
        <p14:creationId xmlns:p14="http://schemas.microsoft.com/office/powerpoint/2010/main" val="126398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DF6381-E615-ABAB-50D4-D441116615D9}"/>
            </a:ext>
          </a:extLst>
        </p:cNvPr>
        <p:cNvGrpSpPr/>
        <p:nvPr/>
      </p:nvGrpSpPr>
      <p:grpSpPr>
        <a:xfrm>
          <a:off x="0" y="0"/>
          <a:ext cx="0" cy="0"/>
          <a:chOff x="0" y="0"/>
          <a:chExt cx="0" cy="0"/>
        </a:xfrm>
      </p:grpSpPr>
      <p:grpSp>
        <p:nvGrpSpPr>
          <p:cNvPr id="1308" name="Group 1307">
            <a:extLst>
              <a:ext uri="{FF2B5EF4-FFF2-40B4-BE49-F238E27FC236}">
                <a16:creationId xmlns:a16="http://schemas.microsoft.com/office/drawing/2014/main" id="{ABE332C8-87D9-344C-2B67-08169C44CED6}"/>
              </a:ext>
            </a:extLst>
          </p:cNvPr>
          <p:cNvGrpSpPr/>
          <p:nvPr/>
        </p:nvGrpSpPr>
        <p:grpSpPr>
          <a:xfrm>
            <a:off x="308546" y="-218440"/>
            <a:ext cx="12467654" cy="6268720"/>
            <a:chOff x="308546" y="-218440"/>
            <a:chExt cx="12467654" cy="6268720"/>
          </a:xfrm>
        </p:grpSpPr>
        <p:grpSp>
          <p:nvGrpSpPr>
            <p:cNvPr id="1302" name="Group 1301">
              <a:extLst>
                <a:ext uri="{FF2B5EF4-FFF2-40B4-BE49-F238E27FC236}">
                  <a16:creationId xmlns:a16="http://schemas.microsoft.com/office/drawing/2014/main" id="{B060A454-3A76-C634-25C2-4C8F22CD4215}"/>
                </a:ext>
              </a:extLst>
            </p:cNvPr>
            <p:cNvGrpSpPr/>
            <p:nvPr/>
          </p:nvGrpSpPr>
          <p:grpSpPr>
            <a:xfrm>
              <a:off x="308546" y="-218440"/>
              <a:ext cx="12467654" cy="6268720"/>
              <a:chOff x="308546" y="-218440"/>
              <a:chExt cx="12467654" cy="6268720"/>
            </a:xfrm>
          </p:grpSpPr>
          <p:grpSp>
            <p:nvGrpSpPr>
              <p:cNvPr id="1297" name="Group 1296">
                <a:extLst>
                  <a:ext uri="{FF2B5EF4-FFF2-40B4-BE49-F238E27FC236}">
                    <a16:creationId xmlns:a16="http://schemas.microsoft.com/office/drawing/2014/main" id="{C0E63DB6-9995-1EFD-C684-B0BD59EA5E61}"/>
                  </a:ext>
                </a:extLst>
              </p:cNvPr>
              <p:cNvGrpSpPr/>
              <p:nvPr/>
            </p:nvGrpSpPr>
            <p:grpSpPr>
              <a:xfrm>
                <a:off x="308546" y="-218440"/>
                <a:ext cx="12467654" cy="6268720"/>
                <a:chOff x="308546" y="-218440"/>
                <a:chExt cx="12467654" cy="6268720"/>
              </a:xfrm>
            </p:grpSpPr>
            <p:grpSp>
              <p:nvGrpSpPr>
                <p:cNvPr id="1293" name="Group 1292">
                  <a:extLst>
                    <a:ext uri="{FF2B5EF4-FFF2-40B4-BE49-F238E27FC236}">
                      <a16:creationId xmlns:a16="http://schemas.microsoft.com/office/drawing/2014/main" id="{8867A69F-6605-EBC9-F4C7-288C53212753}"/>
                    </a:ext>
                  </a:extLst>
                </p:cNvPr>
                <p:cNvGrpSpPr/>
                <p:nvPr/>
              </p:nvGrpSpPr>
              <p:grpSpPr>
                <a:xfrm>
                  <a:off x="308546" y="-218440"/>
                  <a:ext cx="12467654" cy="6268720"/>
                  <a:chOff x="308546" y="-218440"/>
                  <a:chExt cx="12467654" cy="6268720"/>
                </a:xfrm>
              </p:grpSpPr>
              <p:grpSp>
                <p:nvGrpSpPr>
                  <p:cNvPr id="1283" name="Group 1282">
                    <a:extLst>
                      <a:ext uri="{FF2B5EF4-FFF2-40B4-BE49-F238E27FC236}">
                        <a16:creationId xmlns:a16="http://schemas.microsoft.com/office/drawing/2014/main" id="{A436B829-E30E-CA8A-DB3A-0B926DBDD31C}"/>
                      </a:ext>
                    </a:extLst>
                  </p:cNvPr>
                  <p:cNvGrpSpPr/>
                  <p:nvPr/>
                </p:nvGrpSpPr>
                <p:grpSpPr>
                  <a:xfrm>
                    <a:off x="308546" y="-218440"/>
                    <a:ext cx="12467654" cy="6268720"/>
                    <a:chOff x="308546" y="-218440"/>
                    <a:chExt cx="12467654" cy="6268720"/>
                  </a:xfrm>
                </p:grpSpPr>
                <p:sp>
                  <p:nvSpPr>
                    <p:cNvPr id="149" name="Rectangle 148">
                      <a:extLst>
                        <a:ext uri="{FF2B5EF4-FFF2-40B4-BE49-F238E27FC236}">
                          <a16:creationId xmlns:a16="http://schemas.microsoft.com/office/drawing/2014/main" id="{82548C6B-1790-CCD8-5B11-8A63C15590BC}"/>
                        </a:ext>
                      </a:extLst>
                    </p:cNvPr>
                    <p:cNvSpPr/>
                    <p:nvPr/>
                  </p:nvSpPr>
                  <p:spPr bwMode="auto">
                    <a:xfrm>
                      <a:off x="308546" y="-218440"/>
                      <a:ext cx="12467654" cy="626872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97ED406F-5B62-94BD-C098-18CD8DC9A1BD}"/>
                        </a:ext>
                      </a:extLst>
                    </p:cNvPr>
                    <p:cNvSpPr/>
                    <p:nvPr/>
                  </p:nvSpPr>
                  <p:spPr bwMode="auto">
                    <a:xfrm>
                      <a:off x="2218872" y="2809814"/>
                      <a:ext cx="4399098"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6" descr="Docker Icon SVG Vector &amp; PNG Free Download | UXWing">
                      <a:extLst>
                        <a:ext uri="{FF2B5EF4-FFF2-40B4-BE49-F238E27FC236}">
                          <a16:creationId xmlns:a16="http://schemas.microsoft.com/office/drawing/2014/main" id="{26AFD196-E6A1-8030-6987-4D701C6E2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812" y="285022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6078423C-C8E3-E737-1432-F71621C50C38}"/>
                        </a:ext>
                      </a:extLst>
                    </p:cNvPr>
                    <p:cNvSpPr/>
                    <p:nvPr/>
                  </p:nvSpPr>
                  <p:spPr bwMode="auto">
                    <a:xfrm>
                      <a:off x="2287486" y="3142527"/>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C817634-B0C4-378A-CDAF-680A095A2832}"/>
                        </a:ext>
                      </a:extLst>
                    </p:cNvPr>
                    <p:cNvSpPr/>
                    <p:nvPr/>
                  </p:nvSpPr>
                  <p:spPr bwMode="auto">
                    <a:xfrm>
                      <a:off x="2349531" y="3403834"/>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AEBE39F-5D80-9B27-FFFB-215E11270C4B}"/>
                        </a:ext>
                      </a:extLst>
                    </p:cNvPr>
                    <p:cNvCxnSpPr>
                      <a:cxnSpLocks/>
                    </p:cNvCxnSpPr>
                    <p:nvPr/>
                  </p:nvCxnSpPr>
                  <p:spPr>
                    <a:xfrm>
                      <a:off x="2407972" y="363526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459A76B5-4977-FBFA-98F3-0DCBB522DFC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357062" y="3201968"/>
                      <a:ext cx="168524" cy="168524"/>
                    </a:xfrm>
                    <a:prstGeom prst="rect">
                      <a:avLst/>
                    </a:prstGeom>
                  </p:spPr>
                </p:pic>
                <p:sp>
                  <p:nvSpPr>
                    <p:cNvPr id="56" name="TextBox 55">
                      <a:extLst>
                        <a:ext uri="{FF2B5EF4-FFF2-40B4-BE49-F238E27FC236}">
                          <a16:creationId xmlns:a16="http://schemas.microsoft.com/office/drawing/2014/main" id="{8DA87FEF-A102-FD42-7637-07C93B4D2D09}"/>
                        </a:ext>
                      </a:extLst>
                    </p:cNvPr>
                    <p:cNvSpPr txBox="1"/>
                    <p:nvPr/>
                  </p:nvSpPr>
                  <p:spPr>
                    <a:xfrm>
                      <a:off x="2584649" y="3211625"/>
                      <a:ext cx="792429"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Driver Process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59" name="TextBox 58">
                      <a:extLst>
                        <a:ext uri="{FF2B5EF4-FFF2-40B4-BE49-F238E27FC236}">
                          <a16:creationId xmlns:a16="http://schemas.microsoft.com/office/drawing/2014/main" id="{12AC3CD4-715B-8298-CAD2-55D9DD4D8C02}"/>
                        </a:ext>
                      </a:extLst>
                    </p:cNvPr>
                    <p:cNvSpPr txBox="1"/>
                    <p:nvPr/>
                  </p:nvSpPr>
                  <p:spPr>
                    <a:xfrm>
                      <a:off x="2583486" y="2856605"/>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63097A06-5C83-AA01-8B8C-31D679188C6D}"/>
                        </a:ext>
                      </a:extLst>
                    </p:cNvPr>
                    <p:cNvSpPr txBox="1"/>
                    <p:nvPr/>
                  </p:nvSpPr>
                  <p:spPr>
                    <a:xfrm>
                      <a:off x="2583486" y="2976806"/>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Docker on your laptop</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8B5BB33-3613-30B0-7FCE-3073DB54033B}"/>
                        </a:ext>
                      </a:extLst>
                    </p:cNvPr>
                    <p:cNvSpPr/>
                    <p:nvPr/>
                  </p:nvSpPr>
                  <p:spPr bwMode="auto">
                    <a:xfrm>
                      <a:off x="3650555" y="3391249"/>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E66E9CC7-06DE-C1D2-31F6-F23BF51710EF}"/>
                        </a:ext>
                      </a:extLst>
                    </p:cNvPr>
                    <p:cNvCxnSpPr>
                      <a:cxnSpLocks/>
                    </p:cNvCxnSpPr>
                    <p:nvPr/>
                  </p:nvCxnSpPr>
                  <p:spPr>
                    <a:xfrm>
                      <a:off x="3686340" y="3643403"/>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446B67F-CD53-2B90-7B35-3BFE82C1E4BE}"/>
                        </a:ext>
                      </a:extLst>
                    </p:cNvPr>
                    <p:cNvSpPr txBox="1"/>
                    <p:nvPr/>
                  </p:nvSpPr>
                  <p:spPr>
                    <a:xfrm>
                      <a:off x="3723334" y="3481990"/>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Livy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9804DCB5-B571-9863-C161-58B79F831589}"/>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147577" y="3717865"/>
                      <a:ext cx="228600" cy="228600"/>
                    </a:xfrm>
                    <a:prstGeom prst="rect">
                      <a:avLst/>
                    </a:prstGeom>
                  </p:spPr>
                </p:pic>
                <p:sp>
                  <p:nvSpPr>
                    <p:cNvPr id="78" name="TextBox 77">
                      <a:extLst>
                        <a:ext uri="{FF2B5EF4-FFF2-40B4-BE49-F238E27FC236}">
                          <a16:creationId xmlns:a16="http://schemas.microsoft.com/office/drawing/2014/main" id="{EDB8FB2B-C065-3548-887B-7A15D726A781}"/>
                        </a:ext>
                      </a:extLst>
                    </p:cNvPr>
                    <p:cNvSpPr txBox="1"/>
                    <p:nvPr/>
                  </p:nvSpPr>
                  <p:spPr>
                    <a:xfrm>
                      <a:off x="3661373" y="3950666"/>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Livy Server</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97" name="Rectangle: Rounded Corners 96">
                      <a:extLst>
                        <a:ext uri="{FF2B5EF4-FFF2-40B4-BE49-F238E27FC236}">
                          <a16:creationId xmlns:a16="http://schemas.microsoft.com/office/drawing/2014/main" id="{39B4A9BF-D6DC-CC70-94E6-BC0B17753539}"/>
                        </a:ext>
                      </a:extLst>
                    </p:cNvPr>
                    <p:cNvSpPr/>
                    <p:nvPr/>
                  </p:nvSpPr>
                  <p:spPr bwMode="auto">
                    <a:xfrm>
                      <a:off x="2287486" y="4338643"/>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DF81CB09-298F-50F0-933A-11EF767A6462}"/>
                        </a:ext>
                      </a:extLst>
                    </p:cNvPr>
                    <p:cNvSpPr/>
                    <p:nvPr/>
                  </p:nvSpPr>
                  <p:spPr bwMode="auto">
                    <a:xfrm>
                      <a:off x="2349054"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a:extLst>
                        <a:ext uri="{FF2B5EF4-FFF2-40B4-BE49-F238E27FC236}">
                          <a16:creationId xmlns:a16="http://schemas.microsoft.com/office/drawing/2014/main" id="{21E54F25-5E9D-0DEF-1EBD-59ACB77D0386}"/>
                        </a:ext>
                      </a:extLst>
                    </p:cNvPr>
                    <p:cNvCxnSpPr>
                      <a:cxnSpLocks/>
                    </p:cNvCxnSpPr>
                    <p:nvPr/>
                  </p:nvCxnSpPr>
                  <p:spPr>
                    <a:xfrm>
                      <a:off x="2407495" y="4845300"/>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B504E401-0D99-F05A-5F23-89CD1EEE4CD4}"/>
                        </a:ext>
                      </a:extLst>
                    </p:cNvPr>
                    <p:cNvSpPr/>
                    <p:nvPr/>
                  </p:nvSpPr>
                  <p:spPr bwMode="auto">
                    <a:xfrm>
                      <a:off x="3650078" y="4601285"/>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14C01EA5-493B-35E3-F7BD-5EF3F143BED3}"/>
                        </a:ext>
                      </a:extLst>
                    </p:cNvPr>
                    <p:cNvCxnSpPr>
                      <a:cxnSpLocks/>
                    </p:cNvCxnSpPr>
                    <p:nvPr/>
                  </p:nvCxnSpPr>
                  <p:spPr>
                    <a:xfrm>
                      <a:off x="3685863" y="4853439"/>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BB185C3-B5A0-E802-2DBA-BC7CE97D21CA}"/>
                        </a:ext>
                      </a:extLst>
                    </p:cNvPr>
                    <p:cNvSpPr txBox="1"/>
                    <p:nvPr/>
                  </p:nvSpPr>
                  <p:spPr>
                    <a:xfrm>
                      <a:off x="3722857" y="4692026"/>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5" name="Straight Arrow Connector 114">
                      <a:extLst>
                        <a:ext uri="{FF2B5EF4-FFF2-40B4-BE49-F238E27FC236}">
                          <a16:creationId xmlns:a16="http://schemas.microsoft.com/office/drawing/2014/main" id="{0662979A-7D30-5BCF-D27D-A008E591798C}"/>
                        </a:ext>
                      </a:extLst>
                    </p:cNvPr>
                    <p:cNvCxnSpPr>
                      <a:cxnSpLocks/>
                    </p:cNvCxnSpPr>
                    <p:nvPr/>
                  </p:nvCxnSpPr>
                  <p:spPr>
                    <a:xfrm>
                      <a:off x="3339569" y="5062761"/>
                      <a:ext cx="74869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cxnSp>
                  <p:nvCxnSpPr>
                    <p:cNvPr id="120" name="Connector: Elbow 119">
                      <a:extLst>
                        <a:ext uri="{FF2B5EF4-FFF2-40B4-BE49-F238E27FC236}">
                          <a16:creationId xmlns:a16="http://schemas.microsoft.com/office/drawing/2014/main" id="{42A210DC-EF12-FF00-D903-6DD098E25592}"/>
                        </a:ext>
                      </a:extLst>
                    </p:cNvPr>
                    <p:cNvCxnSpPr>
                      <a:cxnSpLocks/>
                      <a:stCxn id="1143" idx="3"/>
                      <a:endCxn id="67" idx="2"/>
                    </p:cNvCxnSpPr>
                    <p:nvPr/>
                  </p:nvCxnSpPr>
                  <p:spPr>
                    <a:xfrm flipH="1" flipV="1">
                      <a:off x="4254758" y="4181191"/>
                      <a:ext cx="247844" cy="874434"/>
                    </a:xfrm>
                    <a:prstGeom prst="bentConnector4">
                      <a:avLst>
                        <a:gd name="adj1" fmla="val -92235"/>
                        <a:gd name="adj2" fmla="val 85955"/>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AE90C722-5A9E-2F70-AC77-6E408D1733A2}"/>
                        </a:ext>
                      </a:extLst>
                    </p:cNvPr>
                    <p:cNvSpPr/>
                    <p:nvPr/>
                  </p:nvSpPr>
                  <p:spPr bwMode="auto">
                    <a:xfrm>
                      <a:off x="2155256" y="477058"/>
                      <a:ext cx="9396664"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1F00EE0B-4C70-57CA-A7C5-61CA7FB6BB6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10A17241-728C-544B-F2A9-32C7EE66B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819C8402-E998-2DCF-FFB5-9673383B8F1E}"/>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3A39AF95-3429-0129-34E4-391E1CB04D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211BF1C0-4118-19C4-2062-51F5C62B6615}"/>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1009C5-5735-BEE0-7D6D-DDB5E740BC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169" name="Graphic 168">
                      <a:extLst>
                        <a:ext uri="{FF2B5EF4-FFF2-40B4-BE49-F238E27FC236}">
                          <a16:creationId xmlns:a16="http://schemas.microsoft.com/office/drawing/2014/main" id="{FE671DC0-1972-F711-D73C-EE64E884C256}"/>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8771571" y="723012"/>
                      <a:ext cx="677057" cy="677057"/>
                    </a:xfrm>
                    <a:prstGeom prst="rect">
                      <a:avLst/>
                    </a:prstGeom>
                  </p:spPr>
                </p:pic>
                <p:pic>
                  <p:nvPicPr>
                    <p:cNvPr id="170" name="Picture 10" descr="Medal Generic Flat icon | Freepik">
                      <a:extLst>
                        <a:ext uri="{FF2B5EF4-FFF2-40B4-BE49-F238E27FC236}">
                          <a16:creationId xmlns:a16="http://schemas.microsoft.com/office/drawing/2014/main" id="{95EA6FC5-E9F6-7757-2E40-8FD399F91F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5714" y="1164739"/>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171" name="Graphic 170">
                      <a:extLst>
                        <a:ext uri="{FF2B5EF4-FFF2-40B4-BE49-F238E27FC236}">
                          <a16:creationId xmlns:a16="http://schemas.microsoft.com/office/drawing/2014/main" id="{2C2E2A23-5A83-935C-F1E9-416FA6607D8A}"/>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10433430" y="715716"/>
                      <a:ext cx="677057" cy="677057"/>
                    </a:xfrm>
                    <a:prstGeom prst="rect">
                      <a:avLst/>
                    </a:prstGeom>
                  </p:spPr>
                </p:pic>
                <p:sp>
                  <p:nvSpPr>
                    <p:cNvPr id="172" name="TextBox 171">
                      <a:extLst>
                        <a:ext uri="{FF2B5EF4-FFF2-40B4-BE49-F238E27FC236}">
                          <a16:creationId xmlns:a16="http://schemas.microsoft.com/office/drawing/2014/main" id="{E72CD66B-1F6A-E475-A676-0781346EAD85}"/>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3" name="TextBox 172">
                      <a:extLst>
                        <a:ext uri="{FF2B5EF4-FFF2-40B4-BE49-F238E27FC236}">
                          <a16:creationId xmlns:a16="http://schemas.microsoft.com/office/drawing/2014/main" id="{41B7728E-9101-8286-3C3D-B2E242A58F66}"/>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6" name="TextBox 175">
                      <a:extLst>
                        <a:ext uri="{FF2B5EF4-FFF2-40B4-BE49-F238E27FC236}">
                          <a16:creationId xmlns:a16="http://schemas.microsoft.com/office/drawing/2014/main" id="{F906DBA7-6D2A-3925-813B-007C6979F7B4}"/>
                        </a:ext>
                      </a:extLst>
                    </p:cNvPr>
                    <p:cNvSpPr txBox="1"/>
                    <p:nvPr/>
                  </p:nvSpPr>
                  <p:spPr>
                    <a:xfrm>
                      <a:off x="878368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7" name="TextBox 176">
                      <a:extLst>
                        <a:ext uri="{FF2B5EF4-FFF2-40B4-BE49-F238E27FC236}">
                          <a16:creationId xmlns:a16="http://schemas.microsoft.com/office/drawing/2014/main" id="{ABC5E790-214A-5A5F-FD68-0F9C4D8CADDD}"/>
                        </a:ext>
                      </a:extLst>
                    </p:cNvPr>
                    <p:cNvSpPr txBox="1"/>
                    <p:nvPr/>
                  </p:nvSpPr>
                  <p:spPr>
                    <a:xfrm>
                      <a:off x="1043962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78" name="Straight Arrow Connector 177">
                      <a:extLst>
                        <a:ext uri="{FF2B5EF4-FFF2-40B4-BE49-F238E27FC236}">
                          <a16:creationId xmlns:a16="http://schemas.microsoft.com/office/drawing/2014/main" id="{F2F4B175-7C62-1D9A-4339-5EA7A66A2859}"/>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0" name="Straight Arrow Connector 179">
                      <a:extLst>
                        <a:ext uri="{FF2B5EF4-FFF2-40B4-BE49-F238E27FC236}">
                          <a16:creationId xmlns:a16="http://schemas.microsoft.com/office/drawing/2014/main" id="{4EA3B568-72DE-85CD-1376-AD7A1B044051}"/>
                        </a:ext>
                      </a:extLst>
                    </p:cNvPr>
                    <p:cNvCxnSpPr>
                      <a:cxnSpLocks/>
                    </p:cNvCxnSpPr>
                    <p:nvPr/>
                  </p:nvCxnSpPr>
                  <p:spPr>
                    <a:xfrm>
                      <a:off x="9457117" y="1058627"/>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553407C-5FDD-55FC-46AA-E39CDD67DC15}"/>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85" name="Straight Arrow Connector 184">
                      <a:extLst>
                        <a:ext uri="{FF2B5EF4-FFF2-40B4-BE49-F238E27FC236}">
                          <a16:creationId xmlns:a16="http://schemas.microsoft.com/office/drawing/2014/main" id="{CA56B40F-4B27-B70B-13D8-E12E6501C375}"/>
                        </a:ext>
                      </a:extLst>
                    </p:cNvPr>
                    <p:cNvCxnSpPr>
                      <a:cxnSpLocks/>
                    </p:cNvCxnSpPr>
                    <p:nvPr/>
                  </p:nvCxnSpPr>
                  <p:spPr>
                    <a:xfrm flipV="1">
                      <a:off x="9103296" y="318268"/>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86" name="Straight Arrow Connector 185">
                      <a:extLst>
                        <a:ext uri="{FF2B5EF4-FFF2-40B4-BE49-F238E27FC236}">
                          <a16:creationId xmlns:a16="http://schemas.microsoft.com/office/drawing/2014/main" id="{F93868CA-BEB4-19B6-7DCE-B94139BEFB20}"/>
                        </a:ext>
                      </a:extLst>
                    </p:cNvPr>
                    <p:cNvCxnSpPr>
                      <a:cxnSpLocks/>
                    </p:cNvCxnSpPr>
                    <p:nvPr/>
                  </p:nvCxnSpPr>
                  <p:spPr>
                    <a:xfrm flipV="1">
                      <a:off x="10791159" y="318268"/>
                      <a:ext cx="0" cy="598157"/>
                    </a:xfrm>
                    <a:prstGeom prst="straightConnector1">
                      <a:avLst/>
                    </a:prstGeom>
                    <a:noFill/>
                    <a:ln w="28575" cap="flat" cmpd="sng" algn="ctr">
                      <a:solidFill>
                        <a:srgbClr val="54B9DC"/>
                      </a:solidFill>
                      <a:prstDash val="solid"/>
                      <a:headEnd type="none" w="lg" len="med"/>
                      <a:tailEnd type="triangle"/>
                    </a:ln>
                    <a:effectLst/>
                  </p:spPr>
                </p:cxnSp>
                <p:sp>
                  <p:nvSpPr>
                    <p:cNvPr id="187" name="TextBox 186">
                      <a:extLst>
                        <a:ext uri="{FF2B5EF4-FFF2-40B4-BE49-F238E27FC236}">
                          <a16:creationId xmlns:a16="http://schemas.microsoft.com/office/drawing/2014/main" id="{5BBA11B1-C48A-EC9B-CDD9-3D7A12DE9635}"/>
                        </a:ext>
                      </a:extLst>
                    </p:cNvPr>
                    <p:cNvSpPr txBox="1"/>
                    <p:nvPr/>
                  </p:nvSpPr>
                  <p:spPr>
                    <a:xfrm>
                      <a:off x="9957585" y="31628"/>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88" name="Picture 10" descr="Medal Generic Flat icon | Freepik">
                      <a:extLst>
                        <a:ext uri="{FF2B5EF4-FFF2-40B4-BE49-F238E27FC236}">
                          <a16:creationId xmlns:a16="http://schemas.microsoft.com/office/drawing/2014/main" id="{897B217E-80C1-816E-D480-CCEB437300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9962" y="1148256"/>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773515E2-E562-26A6-E485-EAC33FA8D666}"/>
                        </a:ext>
                      </a:extLst>
                    </p:cNvPr>
                    <p:cNvSpPr txBox="1"/>
                    <p:nvPr/>
                  </p:nvSpPr>
                  <p:spPr>
                    <a:xfrm>
                      <a:off x="8265070" y="11307"/>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038" name="Straight Connector 1037">
                      <a:extLst>
                        <a:ext uri="{FF2B5EF4-FFF2-40B4-BE49-F238E27FC236}">
                          <a16:creationId xmlns:a16="http://schemas.microsoft.com/office/drawing/2014/main" id="{3576405A-59EB-2EC6-7515-2D5DC5C24FC1}"/>
                        </a:ext>
                      </a:extLst>
                    </p:cNvPr>
                    <p:cNvCxnSpPr>
                      <a:cxnSpLocks/>
                    </p:cNvCxnSpPr>
                    <p:nvPr/>
                  </p:nvCxnSpPr>
                  <p:spPr>
                    <a:xfrm>
                      <a:off x="5027620" y="275668"/>
                      <a:ext cx="0" cy="572349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DFCDBA68-E323-BD01-82BB-82D9D81820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23412399-B12A-21E4-C747-7F2480AD6460}"/>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FEC8FBB3-DB23-FFDA-BAEA-F4AA14F1D720}"/>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C67AB77B-CE97-50A3-5E3E-73DB751B1732}"/>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1594617-7854-DF85-9A2C-91D10FB1F807}"/>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292797D7-11BC-99B8-8EE5-85B700CD60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049" name="Picture 8" descr="Apache spark logo - Social media &amp; Logos Icons">
                          <a:extLst>
                            <a:ext uri="{FF2B5EF4-FFF2-40B4-BE49-F238E27FC236}">
                              <a16:creationId xmlns:a16="http://schemas.microsoft.com/office/drawing/2014/main" id="{9DF167E3-86F5-C318-073F-48739AEE60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A7951684-AAFD-8477-EB90-270847EB1E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14">
                      <p14:nvContentPartPr>
                        <p14:cNvPr id="1060" name="Ink 1059">
                          <a:extLst>
                            <a:ext uri="{FF2B5EF4-FFF2-40B4-BE49-F238E27FC236}">
                              <a16:creationId xmlns:a16="http://schemas.microsoft.com/office/drawing/2014/main" id="{DDC9440F-6A53-5F75-23D7-49F40859FAED}"/>
                            </a:ext>
                          </a:extLst>
                        </p14:cNvPr>
                        <p14:cNvContentPartPr/>
                        <p14:nvPr/>
                      </p14:nvContentPartPr>
                      <p14:xfrm>
                        <a:off x="3532800" y="670200"/>
                        <a:ext cx="139320" cy="367560"/>
                      </p14:xfrm>
                    </p:contentPart>
                  </mc:Choice>
                  <mc:Fallback xmlns="">
                    <p:pic>
                      <p:nvPicPr>
                        <p:cNvPr id="1060" name="Ink 1059">
                          <a:extLst>
                            <a:ext uri="{FF2B5EF4-FFF2-40B4-BE49-F238E27FC236}">
                              <a16:creationId xmlns:a16="http://schemas.microsoft.com/office/drawing/2014/main" id="{DDC9440F-6A53-5F75-23D7-49F40859FAED}"/>
                            </a:ext>
                          </a:extLst>
                        </p:cNvPr>
                        <p:cNvPicPr/>
                        <p:nvPr/>
                      </p:nvPicPr>
                      <p:blipFill>
                        <a:blip r:embed="rId18"/>
                        <a:stretch>
                          <a:fillRect/>
                        </a:stretch>
                      </p:blipFill>
                      <p:spPr>
                        <a:xfrm>
                          <a:off x="3526680" y="664080"/>
                          <a:ext cx="151920" cy="380160"/>
                        </a:xfrm>
                        <a:prstGeom prst="rect">
                          <a:avLst/>
                        </a:prstGeom>
                      </p:spPr>
                    </p:pic>
                  </mc:Fallback>
                </mc:AlternateContent>
                <p:grpSp>
                  <p:nvGrpSpPr>
                    <p:cNvPr id="1068" name="Group 1067">
                      <a:extLst>
                        <a:ext uri="{FF2B5EF4-FFF2-40B4-BE49-F238E27FC236}">
                          <a16:creationId xmlns:a16="http://schemas.microsoft.com/office/drawing/2014/main" id="{466911FF-B785-B9D7-CFF2-1883E4A54884}"/>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998649-8C6F-CCAC-AFE4-E4E4B9F4D1C1}"/>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0BBF3E8E-254C-175B-AD87-8E0917D1783F}"/>
                          </a:ext>
                        </a:extLst>
                      </p:cNvPr>
                      <p:cNvPicPr>
                        <a:picLocks noChangeAspect="1"/>
                      </p:cNvPicPr>
                      <p:nvPr/>
                    </p:nvPicPr>
                    <p:blipFill>
                      <a:blip r:embed="rId20"/>
                      <a:stretch>
                        <a:fillRect/>
                      </a:stretch>
                    </p:blipFill>
                    <p:spPr>
                      <a:xfrm>
                        <a:off x="784764" y="713715"/>
                        <a:ext cx="445650" cy="445650"/>
                      </a:xfrm>
                      <a:prstGeom prst="rect">
                        <a:avLst/>
                      </a:prstGeom>
                    </p:spPr>
                  </p:pic>
                </p:grpSp>
                <p:cxnSp>
                  <p:nvCxnSpPr>
                    <p:cNvPr id="1069" name="Straight Connector 1068">
                      <a:extLst>
                        <a:ext uri="{FF2B5EF4-FFF2-40B4-BE49-F238E27FC236}">
                          <a16:creationId xmlns:a16="http://schemas.microsoft.com/office/drawing/2014/main" id="{68F0DBB7-AE14-B932-B3B4-5F41E2FDD740}"/>
                        </a:ext>
                      </a:extLst>
                    </p:cNvPr>
                    <p:cNvCxnSpPr>
                      <a:cxnSpLocks/>
                    </p:cNvCxnSpPr>
                    <p:nvPr/>
                  </p:nvCxnSpPr>
                  <p:spPr>
                    <a:xfrm>
                      <a:off x="6541989" y="299685"/>
                      <a:ext cx="0" cy="567947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115" name="Graphic 1114">
                      <a:extLst>
                        <a:ext uri="{FF2B5EF4-FFF2-40B4-BE49-F238E27FC236}">
                          <a16:creationId xmlns:a16="http://schemas.microsoft.com/office/drawing/2014/main" id="{BD9B9261-25E2-923E-AE34-332735E8A2D2}"/>
                        </a:ext>
                      </a:extLst>
                    </p:cNvPr>
                    <p:cNvPicPr>
                      <a:picLocks noChangeAspect="1"/>
                    </p:cNvPicPr>
                    <p:nvPr/>
                  </p:nvPicPr>
                  <p:blipFill>
                    <a:blip>
                      <a:extLst>
                        <a:ext uri="{96DAC541-7B7A-43D3-8B79-37D633B846F1}">
                          <asvg:svgBlip xmlns:asvg="http://schemas.microsoft.com/office/drawing/2016/SVG/main" r:embed="rId21"/>
                        </a:ext>
                      </a:extLst>
                    </a:blip>
                    <a:stretch>
                      <a:fillRect/>
                    </a:stretch>
                  </p:blipFill>
                  <p:spPr>
                    <a:xfrm>
                      <a:off x="5129637" y="3171833"/>
                      <a:ext cx="227509" cy="227509"/>
                    </a:xfrm>
                    <a:prstGeom prst="rect">
                      <a:avLst/>
                    </a:prstGeom>
                  </p:spPr>
                </p:pic>
                <p:sp>
                  <p:nvSpPr>
                    <p:cNvPr id="1120" name="TextBox 1119">
                      <a:extLst>
                        <a:ext uri="{FF2B5EF4-FFF2-40B4-BE49-F238E27FC236}">
                          <a16:creationId xmlns:a16="http://schemas.microsoft.com/office/drawing/2014/main" id="{15715929-CE95-6AF9-784E-E44E02E4F5CF}"/>
                        </a:ext>
                      </a:extLst>
                    </p:cNvPr>
                    <p:cNvSpPr txBox="1"/>
                    <p:nvPr/>
                  </p:nvSpPr>
                  <p:spPr>
                    <a:xfrm>
                      <a:off x="5330762" y="2440833"/>
                      <a:ext cx="1106752"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blobfuse read-only</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121" name="TextBox 1120">
                      <a:extLst>
                        <a:ext uri="{FF2B5EF4-FFF2-40B4-BE49-F238E27FC236}">
                          <a16:creationId xmlns:a16="http://schemas.microsoft.com/office/drawing/2014/main" id="{EF8F23F5-48A5-F8DB-1A22-60300462AE57}"/>
                        </a:ext>
                      </a:extLst>
                    </p:cNvPr>
                    <p:cNvSpPr txBox="1"/>
                    <p:nvPr/>
                  </p:nvSpPr>
                  <p:spPr>
                    <a:xfrm>
                      <a:off x="5146027" y="3238102"/>
                      <a:ext cx="1494388" cy="12311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/tmp/mnt/onelake</a:t>
                      </a:r>
                      <a:endParaRPr kumimoji="0" lang="en-CA" sz="8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122" name="TextBox 1121">
                      <a:extLst>
                        <a:ext uri="{FF2B5EF4-FFF2-40B4-BE49-F238E27FC236}">
                          <a16:creationId xmlns:a16="http://schemas.microsoft.com/office/drawing/2014/main" id="{B68BF812-529A-FD1E-C6A8-94F3D71F2C92}"/>
                        </a:ext>
                      </a:extLst>
                    </p:cNvPr>
                    <p:cNvSpPr txBox="1"/>
                    <p:nvPr/>
                  </p:nvSpPr>
                  <p:spPr>
                    <a:xfrm>
                      <a:off x="2420697" y="349063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Lakehouse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C7D75232-8CE9-ACF9-CB71-A5D7656AFEDF}"/>
                        </a:ext>
                      </a:extLst>
                    </p:cNvPr>
                    <p:cNvPicPr>
                      <a:picLocks noChangeAspect="1"/>
                    </p:cNvPicPr>
                    <p:nvPr/>
                  </p:nvPicPr>
                  <p:blipFill>
                    <a:blip r:embed="rId22"/>
                    <a:stretch>
                      <a:fillRect/>
                    </a:stretch>
                  </p:blipFill>
                  <p:spPr>
                    <a:xfrm>
                      <a:off x="2961241" y="3697696"/>
                      <a:ext cx="597961" cy="298981"/>
                    </a:xfrm>
                    <a:prstGeom prst="rect">
                      <a:avLst/>
                    </a:prstGeom>
                  </p:spPr>
                </p:pic>
                <p:pic>
                  <p:nvPicPr>
                    <p:cNvPr id="1129" name="Picture 6" descr="Docker Icon SVG Vector &amp; PNG Free Download | UXWing">
                      <a:extLst>
                        <a:ext uri="{FF2B5EF4-FFF2-40B4-BE49-F238E27FC236}">
                          <a16:creationId xmlns:a16="http://schemas.microsoft.com/office/drawing/2014/main" id="{7A469F6C-B2E3-F946-83F8-75F4A0D8E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71" y="372683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130" name="TextBox 1129">
                      <a:extLst>
                        <a:ext uri="{FF2B5EF4-FFF2-40B4-BE49-F238E27FC236}">
                          <a16:creationId xmlns:a16="http://schemas.microsoft.com/office/drawing/2014/main" id="{9DBBBE30-9455-E5F6-B632-2E2613CC5120}"/>
                        </a:ext>
                      </a:extLst>
                    </p:cNvPr>
                    <p:cNvSpPr txBox="1"/>
                    <p:nvPr/>
                  </p:nvSpPr>
                  <p:spPr>
                    <a:xfrm>
                      <a:off x="2357972" y="3967978"/>
                      <a:ext cx="508253"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SQL Server </a:t>
                      </a:r>
                      <a:br>
                        <a:rPr kumimoji="0" lang="en-CA" sz="500" b="0" i="0" u="none" strike="noStrike" kern="1200" cap="none" spc="0" normalizeH="0" baseline="0" noProof="0">
                          <a:ln>
                            <a:noFill/>
                          </a:ln>
                          <a:solidFill>
                            <a:srgbClr val="000000"/>
                          </a:solidFill>
                          <a:effectLst/>
                          <a:uLnTx/>
                          <a:uFillTx/>
                          <a:latin typeface="Segoe UI Semibold"/>
                          <a:ea typeface="+mn-ea"/>
                          <a:cs typeface="+mn-cs"/>
                        </a:rPr>
                      </a:br>
                      <a:r>
                        <a:rPr kumimoji="0" lang="en-CA" sz="500" b="0" i="0" u="none" strike="noStrike" kern="1200" cap="none" spc="0" normalizeH="0" baseline="0" noProof="0">
                          <a:ln>
                            <a:noFill/>
                          </a:ln>
                          <a:solidFill>
                            <a:srgbClr val="000000"/>
                          </a:solidFill>
                          <a:effectLst/>
                          <a:uLnTx/>
                          <a:uFillTx/>
                          <a:latin typeface="Segoe UI Semibold"/>
                          <a:ea typeface="+mn-ea"/>
                          <a:cs typeface="+mn-cs"/>
                        </a:rPr>
                        <a:t>on docker</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31" name="Straight Arrow Connector 1130">
                      <a:extLst>
                        <a:ext uri="{FF2B5EF4-FFF2-40B4-BE49-F238E27FC236}">
                          <a16:creationId xmlns:a16="http://schemas.microsoft.com/office/drawing/2014/main" id="{FA0AA49E-0389-F1A4-605F-7A1C0F9A7A73}"/>
                        </a:ext>
                      </a:extLst>
                    </p:cNvPr>
                    <p:cNvCxnSpPr>
                      <a:cxnSpLocks/>
                      <a:stCxn id="1127" idx="1"/>
                      <a:endCxn id="1129" idx="3"/>
                    </p:cNvCxnSpPr>
                    <p:nvPr/>
                  </p:nvCxnSpPr>
                  <p:spPr>
                    <a:xfrm flipH="1">
                      <a:off x="2751688" y="3847187"/>
                      <a:ext cx="209553" cy="604"/>
                    </a:xfrm>
                    <a:prstGeom prst="straightConnector1">
                      <a:avLst/>
                    </a:prstGeom>
                    <a:noFill/>
                    <a:ln w="28575" cap="flat" cmpd="sng" algn="ctr">
                      <a:solidFill>
                        <a:srgbClr val="54B9DC"/>
                      </a:solidFill>
                      <a:prstDash val="solid"/>
                      <a:headEnd type="none" w="lg" len="med"/>
                      <a:tailEnd type="triangle"/>
                    </a:ln>
                    <a:effectLst/>
                  </p:spPr>
                </p:cxnSp>
                <p:sp>
                  <p:nvSpPr>
                    <p:cNvPr id="1137" name="TextBox 1136">
                      <a:extLst>
                        <a:ext uri="{FF2B5EF4-FFF2-40B4-BE49-F238E27FC236}">
                          <a16:creationId xmlns:a16="http://schemas.microsoft.com/office/drawing/2014/main" id="{ABEC59C4-C3C7-B6CA-1102-AF38AC294C48}"/>
                        </a:ext>
                      </a:extLst>
                    </p:cNvPr>
                    <p:cNvSpPr txBox="1"/>
                    <p:nvPr/>
                  </p:nvSpPr>
                  <p:spPr>
                    <a:xfrm>
                      <a:off x="3019693" y="400858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23">
                      <p14:nvContentPartPr>
                        <p14:cNvPr id="1141" name="Ink 1140">
                          <a:extLst>
                            <a:ext uri="{FF2B5EF4-FFF2-40B4-BE49-F238E27FC236}">
                              <a16:creationId xmlns:a16="http://schemas.microsoft.com/office/drawing/2014/main" id="{66BF6168-BECD-01BA-2F17-30B1388E0A1F}"/>
                            </a:ext>
                          </a:extLst>
                        </p14:cNvPr>
                        <p14:cNvContentPartPr/>
                        <p14:nvPr/>
                      </p14:nvContentPartPr>
                      <p14:xfrm>
                        <a:off x="2037960" y="3856635"/>
                        <a:ext cx="466560" cy="64080"/>
                      </p14:xfrm>
                    </p:contentPart>
                  </mc:Choice>
                  <mc:Fallback xmlns="">
                    <p:pic>
                      <p:nvPicPr>
                        <p:cNvPr id="1141" name="Ink 1140">
                          <a:extLst>
                            <a:ext uri="{FF2B5EF4-FFF2-40B4-BE49-F238E27FC236}">
                              <a16:creationId xmlns:a16="http://schemas.microsoft.com/office/drawing/2014/main" id="{66BF6168-BECD-01BA-2F17-30B1388E0A1F}"/>
                            </a:ext>
                          </a:extLst>
                        </p:cNvPr>
                        <p:cNvPicPr/>
                        <p:nvPr/>
                      </p:nvPicPr>
                      <p:blipFill>
                        <a:blip r:embed="rId26"/>
                        <a:stretch>
                          <a:fillRect/>
                        </a:stretch>
                      </p:blipFill>
                      <p:spPr>
                        <a:xfrm>
                          <a:off x="2031840" y="3850515"/>
                          <a:ext cx="478800" cy="76680"/>
                        </a:xfrm>
                        <a:prstGeom prst="rect">
                          <a:avLst/>
                        </a:prstGeom>
                      </p:spPr>
                    </p:pic>
                  </mc:Fallback>
                </mc:AlternateContent>
                <p:sp>
                  <p:nvSpPr>
                    <p:cNvPr id="1142" name="TextBox 1141">
                      <a:extLst>
                        <a:ext uri="{FF2B5EF4-FFF2-40B4-BE49-F238E27FC236}">
                          <a16:creationId xmlns:a16="http://schemas.microsoft.com/office/drawing/2014/main" id="{BCF8997F-B180-DA7E-8A7E-5E5E84B911F9}"/>
                        </a:ext>
                      </a:extLst>
                    </p:cNvPr>
                    <p:cNvSpPr txBox="1"/>
                    <p:nvPr/>
                  </p:nvSpPr>
                  <p:spPr>
                    <a:xfrm>
                      <a:off x="776251" y="3688900"/>
                      <a:ext cx="1158174" cy="61555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To enable parallel dbt buids, the default Derby Spark ships with is single reader, single writer, a huge testing bottleneck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11DB6DB-8197-2F89-D7C7-C2DABD2252E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88264" y="4848456"/>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148" name="TextBox 1147">
                      <a:extLst>
                        <a:ext uri="{FF2B5EF4-FFF2-40B4-BE49-F238E27FC236}">
                          <a16:creationId xmlns:a16="http://schemas.microsoft.com/office/drawing/2014/main" id="{80BC866D-01C6-4842-C92D-297FBF3AC66E}"/>
                        </a:ext>
                      </a:extLst>
                    </p:cNvPr>
                    <p:cNvSpPr txBox="1"/>
                    <p:nvPr/>
                  </p:nvSpPr>
                  <p:spPr>
                    <a:xfrm>
                      <a:off x="2441169" y="4699989"/>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VS Code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0" name="Picture 1149" descr="GitHub Copilot for VSCode Might Make Coding Easier - Podfeet Podcasts">
                      <a:extLst>
                        <a:ext uri="{FF2B5EF4-FFF2-40B4-BE49-F238E27FC236}">
                          <a16:creationId xmlns:a16="http://schemas.microsoft.com/office/drawing/2014/main" id="{2BA26C6F-162A-0D91-8AD6-6A817DDB7D45}"/>
                        </a:ext>
                      </a:extLst>
                    </p:cNvPr>
                    <p:cNvPicPr>
                      <a:picLocks noChangeAspect="1"/>
                    </p:cNvPicPr>
                    <p:nvPr/>
                  </p:nvPicPr>
                  <p:blipFill>
                    <a:blip r:embed="rId28"/>
                    <a:stretch>
                      <a:fillRect/>
                    </a:stretch>
                  </p:blipFill>
                  <p:spPr>
                    <a:xfrm>
                      <a:off x="2833481" y="4885796"/>
                      <a:ext cx="531182" cy="331989"/>
                    </a:xfrm>
                    <a:prstGeom prst="rect">
                      <a:avLst/>
                    </a:prstGeom>
                  </p:spPr>
                </p:pic>
                <p:pic>
                  <p:nvPicPr>
                    <p:cNvPr id="1151" name="Picture 1150">
                      <a:extLst>
                        <a:ext uri="{FF2B5EF4-FFF2-40B4-BE49-F238E27FC236}">
                          <a16:creationId xmlns:a16="http://schemas.microsoft.com/office/drawing/2014/main" id="{0C4CD84F-E1E5-663A-07C9-9B5DEEA8F7B1}"/>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2546930" y="4894882"/>
                      <a:ext cx="319295" cy="319295"/>
                    </a:xfrm>
                    <a:prstGeom prst="ellipse">
                      <a:avLst/>
                    </a:prstGeom>
                  </p:spPr>
                </p:pic>
                <p:sp>
                  <p:nvSpPr>
                    <p:cNvPr id="1153" name="TextBox 1152">
                      <a:extLst>
                        <a:ext uri="{FF2B5EF4-FFF2-40B4-BE49-F238E27FC236}">
                          <a16:creationId xmlns:a16="http://schemas.microsoft.com/office/drawing/2014/main" id="{775C90C2-613D-7C22-87F7-E239DAC3E967}"/>
                        </a:ext>
                      </a:extLst>
                    </p:cNvPr>
                    <p:cNvSpPr txBox="1"/>
                    <p:nvPr/>
                  </p:nvSpPr>
                  <p:spPr>
                    <a:xfrm>
                      <a:off x="2374430" y="5234270"/>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Vibe coding</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4" name="Picture 8" descr="Apache spark logo - Social media &amp; Logos Icons">
                      <a:extLst>
                        <a:ext uri="{FF2B5EF4-FFF2-40B4-BE49-F238E27FC236}">
                          <a16:creationId xmlns:a16="http://schemas.microsoft.com/office/drawing/2014/main" id="{4CE452A7-D77A-19F7-E0E2-4CDCC5C925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8102" y="372543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55141B3-CFA7-3EA9-8799-7C512FF81311}"/>
                        </a:ext>
                      </a:extLst>
                    </p:cNvPr>
                    <p:cNvCxnSpPr>
                      <a:cxnSpLocks/>
                      <a:stCxn id="1154" idx="1"/>
                      <a:endCxn id="1127" idx="3"/>
                    </p:cNvCxnSpPr>
                    <p:nvPr/>
                  </p:nvCxnSpPr>
                  <p:spPr>
                    <a:xfrm rot="10800000" flipV="1">
                      <a:off x="3559202" y="3845527"/>
                      <a:ext cx="368900" cy="1660"/>
                    </a:xfrm>
                    <a:prstGeom prst="bentConnector3">
                      <a:avLst>
                        <a:gd name="adj1" fmla="val 50000"/>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158" name="Ink 1157">
                          <a:extLst>
                            <a:ext uri="{FF2B5EF4-FFF2-40B4-BE49-F238E27FC236}">
                              <a16:creationId xmlns:a16="http://schemas.microsoft.com/office/drawing/2014/main" id="{F34AC8D0-3684-293E-5BDF-304C7F539C88}"/>
                            </a:ext>
                          </a:extLst>
                        </p14:cNvPr>
                        <p14:cNvContentPartPr/>
                        <p14:nvPr/>
                      </p14:nvContentPartPr>
                      <p14:xfrm>
                        <a:off x="2274270" y="235980"/>
                        <a:ext cx="809640" cy="149400"/>
                      </p14:xfrm>
                    </p:contentPart>
                  </mc:Choice>
                  <mc:Fallback xmlns="">
                    <p:pic>
                      <p:nvPicPr>
                        <p:cNvPr id="1158" name="Ink 1157">
                          <a:extLst>
                            <a:ext uri="{FF2B5EF4-FFF2-40B4-BE49-F238E27FC236}">
                              <a16:creationId xmlns:a16="http://schemas.microsoft.com/office/drawing/2014/main" id="{F34AC8D0-3684-293E-5BDF-304C7F539C88}"/>
                            </a:ext>
                          </a:extLst>
                        </p:cNvPr>
                        <p:cNvPicPr/>
                        <p:nvPr/>
                      </p:nvPicPr>
                      <p:blipFill>
                        <a:blip r:embed="rId31"/>
                        <a:stretch>
                          <a:fillRect/>
                        </a:stretch>
                      </p:blipFill>
                      <p:spPr>
                        <a:xfrm>
                          <a:off x="2268150" y="229860"/>
                          <a:ext cx="821880" cy="161640"/>
                        </a:xfrm>
                        <a:prstGeom prst="rect">
                          <a:avLst/>
                        </a:prstGeom>
                      </p:spPr>
                    </p:pic>
                  </mc:Fallback>
                </mc:AlternateContent>
                <p:sp>
                  <p:nvSpPr>
                    <p:cNvPr id="1159" name="TextBox 1158">
                      <a:extLst>
                        <a:ext uri="{FF2B5EF4-FFF2-40B4-BE49-F238E27FC236}">
                          <a16:creationId xmlns:a16="http://schemas.microsoft.com/office/drawing/2014/main" id="{62EBBED7-54D8-7DCA-86B3-7283060329FB}"/>
                        </a:ext>
                      </a:extLst>
                    </p:cNvPr>
                    <p:cNvSpPr txBox="1"/>
                    <p:nvPr/>
                  </p:nvSpPr>
                  <p:spPr>
                    <a:xfrm>
                      <a:off x="1060698" y="120152"/>
                      <a:ext cx="1158174" cy="246221"/>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We can test this locally similarly too</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61" name="Graphic 1160">
                      <a:extLst>
                        <a:ext uri="{FF2B5EF4-FFF2-40B4-BE49-F238E27FC236}">
                          <a16:creationId xmlns:a16="http://schemas.microsoft.com/office/drawing/2014/main" id="{DA3F4709-2988-E999-EE23-DFB64351ADD0}"/>
                        </a:ext>
                      </a:extLst>
                    </p:cNvPr>
                    <p:cNvPicPr>
                      <a:picLocks noChangeAspect="1"/>
                    </p:cNvPicPr>
                    <p:nvPr/>
                  </p:nvPicPr>
                  <p:blipFill>
                    <a:blip>
                      <a:extLst>
                        <a:ext uri="{96DAC541-7B7A-43D3-8B79-37D633B846F1}">
                          <asvg:svgBlip xmlns:asvg="http://schemas.microsoft.com/office/drawing/2016/SVG/main" r:embed="rId32"/>
                        </a:ext>
                      </a:extLst>
                    </a:blip>
                    <a:stretch>
                      <a:fillRect/>
                    </a:stretch>
                  </p:blipFill>
                  <p:spPr>
                    <a:xfrm>
                      <a:off x="2351197" y="4378054"/>
                      <a:ext cx="201125" cy="201125"/>
                    </a:xfrm>
                    <a:prstGeom prst="rect">
                      <a:avLst/>
                    </a:prstGeom>
                  </p:spPr>
                </p:pic>
                <p:sp>
                  <p:nvSpPr>
                    <p:cNvPr id="1162" name="TextBox 1161">
                      <a:extLst>
                        <a:ext uri="{FF2B5EF4-FFF2-40B4-BE49-F238E27FC236}">
                          <a16:creationId xmlns:a16="http://schemas.microsoft.com/office/drawing/2014/main" id="{9382893C-E866-21B6-B700-DCD13FCDD8BA}"/>
                        </a:ext>
                      </a:extLst>
                    </p:cNvPr>
                    <p:cNvSpPr txBox="1"/>
                    <p:nvPr/>
                  </p:nvSpPr>
                  <p:spPr>
                    <a:xfrm>
                      <a:off x="2591890" y="4417060"/>
                      <a:ext cx="1862000" cy="123111"/>
                    </a:xfrm>
                    <a:prstGeom prst="rect">
                      <a:avLst/>
                    </a:prstGeom>
                    <a:noFill/>
                  </p:spPr>
                  <p:txBody>
                    <a:bodyPr wrap="square" lIns="0" tIns="0" rIns="0" bIns="0" rtlCol="0">
                      <a:spAutoFit/>
                    </a:bodyPr>
                    <a:lstStyle/>
                    <a:p>
                      <a:pPr algn="l"/>
                      <a:r>
                        <a:rPr lang="en-CA" sz="800">
                          <a:solidFill>
                            <a:schemeClr val="bg1"/>
                          </a:solidFill>
                          <a:latin typeface="+mj-lt"/>
                        </a:rPr>
                        <a:t>Integrated Development Environment</a:t>
                      </a:r>
                      <a:endParaRPr lang="en-CA" sz="800" dirty="0" err="1">
                        <a:solidFill>
                          <a:schemeClr val="bg1"/>
                        </a:solidFill>
                        <a:latin typeface="+mj-lt"/>
                      </a:endParaRPr>
                    </a:p>
                  </p:txBody>
                </p:sp>
                <p:sp>
                  <p:nvSpPr>
                    <p:cNvPr id="1164" name="Rectangle: Rounded Corners 1163">
                      <a:extLst>
                        <a:ext uri="{FF2B5EF4-FFF2-40B4-BE49-F238E27FC236}">
                          <a16:creationId xmlns:a16="http://schemas.microsoft.com/office/drawing/2014/main" id="{BDBA79B6-17C6-46E0-9AD2-B97921983D95}"/>
                        </a:ext>
                      </a:extLst>
                    </p:cNvPr>
                    <p:cNvSpPr/>
                    <p:nvPr/>
                  </p:nvSpPr>
                  <p:spPr bwMode="auto">
                    <a:xfrm>
                      <a:off x="5068155" y="3400587"/>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6" name="Connector: Elbow 1165">
                      <a:extLst>
                        <a:ext uri="{FF2B5EF4-FFF2-40B4-BE49-F238E27FC236}">
                          <a16:creationId xmlns:a16="http://schemas.microsoft.com/office/drawing/2014/main" id="{318A06AC-47F9-2A87-5898-9DCF8ADF25F7}"/>
                        </a:ext>
                      </a:extLst>
                    </p:cNvPr>
                    <p:cNvCxnSpPr>
                      <a:cxnSpLocks/>
                      <a:stCxn id="1056" idx="2"/>
                    </p:cNvCxnSpPr>
                    <p:nvPr/>
                  </p:nvCxnSpPr>
                  <p:spPr>
                    <a:xfrm rot="5400000">
                      <a:off x="4688268" y="2166214"/>
                      <a:ext cx="1685668" cy="507404"/>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78" name="Group 1177">
                      <a:extLst>
                        <a:ext uri="{FF2B5EF4-FFF2-40B4-BE49-F238E27FC236}">
                          <a16:creationId xmlns:a16="http://schemas.microsoft.com/office/drawing/2014/main" id="{6505E716-2AA8-501C-A90F-E1131DD3220A}"/>
                        </a:ext>
                      </a:extLst>
                    </p:cNvPr>
                    <p:cNvGrpSpPr/>
                    <p:nvPr/>
                  </p:nvGrpSpPr>
                  <p:grpSpPr>
                    <a:xfrm>
                      <a:off x="5175675" y="3591180"/>
                      <a:ext cx="391590" cy="343632"/>
                      <a:chOff x="5504812" y="3515415"/>
                      <a:chExt cx="391590" cy="343632"/>
                    </a:xfrm>
                  </p:grpSpPr>
                  <p:pic>
                    <p:nvPicPr>
                      <p:cNvPr id="1171" name="Graphic 1170">
                        <a:extLst>
                          <a:ext uri="{FF2B5EF4-FFF2-40B4-BE49-F238E27FC236}">
                            <a16:creationId xmlns:a16="http://schemas.microsoft.com/office/drawing/2014/main" id="{5EC31877-F24D-C3DA-606A-D4B5D4CA284D}"/>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5504812" y="3515415"/>
                        <a:ext cx="309390" cy="309390"/>
                      </a:xfrm>
                      <a:prstGeom prst="rect">
                        <a:avLst/>
                      </a:prstGeom>
                    </p:spPr>
                  </p:pic>
                  <p:pic>
                    <p:nvPicPr>
                      <p:cNvPr id="1172" name="Picture 8" descr="Silver Icon PNGs for Free Download">
                        <a:extLst>
                          <a:ext uri="{FF2B5EF4-FFF2-40B4-BE49-F238E27FC236}">
                            <a16:creationId xmlns:a16="http://schemas.microsoft.com/office/drawing/2014/main" id="{0B608EB3-CC2C-85D6-B49D-5F5409D130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6170" y="3638815"/>
                        <a:ext cx="220232" cy="220232"/>
                      </a:xfrm>
                      <a:prstGeom prst="rect">
                        <a:avLst/>
                      </a:prstGeom>
                      <a:noFill/>
                      <a:extLst>
                        <a:ext uri="{909E8E84-426E-40DD-AFC4-6F175D3DCCD1}">
                          <a14:hiddenFill xmlns:a14="http://schemas.microsoft.com/office/drawing/2010/main">
                            <a:solidFill>
                              <a:srgbClr val="FFFFFF"/>
                            </a:solidFill>
                          </a14:hiddenFill>
                        </a:ext>
                      </a:extLst>
                    </p:spPr>
                  </p:pic>
                </p:grpSp>
                <p:sp>
                  <p:nvSpPr>
                    <p:cNvPr id="1173" name="TextBox 1172">
                      <a:extLst>
                        <a:ext uri="{FF2B5EF4-FFF2-40B4-BE49-F238E27FC236}">
                          <a16:creationId xmlns:a16="http://schemas.microsoft.com/office/drawing/2014/main" id="{1B91EBBD-F383-1BD8-1504-4EA2F12F615B}"/>
                        </a:ext>
                      </a:extLst>
                    </p:cNvPr>
                    <p:cNvSpPr txBox="1"/>
                    <p:nvPr/>
                  </p:nvSpPr>
                  <p:spPr>
                    <a:xfrm>
                      <a:off x="5584850" y="3643701"/>
                      <a:ext cx="703679"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80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Schematized Tables</a:t>
                      </a:r>
                      <a:endParaRPr kumimoji="0" lang="en-CA" sz="600" b="0" i="1" u="none" strike="noStrike" kern="0" cap="none" spc="0" normalizeH="0" baseline="0" noProof="0" err="1">
                        <a:ln>
                          <a:noFill/>
                        </a:ln>
                        <a:solidFill>
                          <a:srgbClr val="000000"/>
                        </a:solidFill>
                        <a:effectLst/>
                        <a:uLnTx/>
                        <a:uFillTx/>
                        <a:latin typeface="Segoe UI Semibold"/>
                      </a:endParaRPr>
                    </a:p>
                  </p:txBody>
                </p:sp>
                <p:sp>
                  <p:nvSpPr>
                    <p:cNvPr id="1179" name="Rectangle: Rounded Corners 1178">
                      <a:extLst>
                        <a:ext uri="{FF2B5EF4-FFF2-40B4-BE49-F238E27FC236}">
                          <a16:creationId xmlns:a16="http://schemas.microsoft.com/office/drawing/2014/main" id="{28CC2073-CA88-A81C-4776-8A8FC3D814FD}"/>
                        </a:ext>
                      </a:extLst>
                    </p:cNvPr>
                    <p:cNvSpPr/>
                    <p:nvPr/>
                  </p:nvSpPr>
                  <p:spPr bwMode="auto">
                    <a:xfrm>
                      <a:off x="5121602" y="4615491"/>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TextBox 1182">
                      <a:extLst>
                        <a:ext uri="{FF2B5EF4-FFF2-40B4-BE49-F238E27FC236}">
                          <a16:creationId xmlns:a16="http://schemas.microsoft.com/office/drawing/2014/main" id="{F4E00D60-572A-AB12-7920-3CFEE2D2ABF5}"/>
                        </a:ext>
                      </a:extLst>
                    </p:cNvPr>
                    <p:cNvSpPr txBox="1"/>
                    <p:nvPr/>
                  </p:nvSpPr>
                  <p:spPr>
                    <a:xfrm>
                      <a:off x="5657501" y="4858605"/>
                      <a:ext cx="703679" cy="215444"/>
                    </a:xfrm>
                    <a:prstGeom prst="rect">
                      <a:avLst/>
                    </a:prstGeom>
                    <a:noFill/>
                  </p:spPr>
                  <p:txBody>
                    <a:bodyPr wrap="square" lIns="0" tIns="0" rIns="0" bIns="0" rtlCol="0">
                      <a:spAutoFit/>
                    </a:bodyPr>
                    <a:lstStyle/>
                    <a:p>
                      <a:pPr lvl="0" defTabSz="914400">
                        <a:defRPr/>
                      </a:pPr>
                      <a:r>
                        <a:rPr lang="en-CA" sz="800" b="1" kern="0">
                          <a:solidFill>
                            <a:srgbClr val="FEAA2B"/>
                          </a:solidFill>
                          <a:latin typeface="Segoe UI Semibold"/>
                        </a:rPr>
                        <a:t>GOLD</a:t>
                      </a:r>
                      <a:endParaRPr kumimoji="0" lang="en-CA" sz="800" b="1" i="0" u="none" strike="noStrike" kern="0" cap="none" spc="0" normalizeH="0" baseline="0" noProof="0">
                        <a:ln>
                          <a:noFill/>
                        </a:ln>
                        <a:solidFill>
                          <a:srgbClr val="B1B1B1"/>
                        </a:solidFill>
                        <a:effectLst/>
                        <a:uLnTx/>
                        <a:uFillTx/>
                        <a:latin typeface="Segoe UI Semibold"/>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Various tables</a:t>
                      </a:r>
                      <a:endParaRPr kumimoji="0" lang="en-CA" sz="600" b="0" i="1" u="none" strike="noStrike" kern="0" cap="none" spc="0" normalizeH="0" baseline="0" noProof="0" err="1">
                        <a:ln>
                          <a:noFill/>
                        </a:ln>
                        <a:solidFill>
                          <a:srgbClr val="000000"/>
                        </a:solidFill>
                        <a:effectLst/>
                        <a:uLnTx/>
                        <a:uFillTx/>
                        <a:latin typeface="Segoe UI Semibold"/>
                      </a:endParaRPr>
                    </a:p>
                  </p:txBody>
                </p:sp>
                <p:pic>
                  <p:nvPicPr>
                    <p:cNvPr id="1184" name="Graphic 1183">
                      <a:extLst>
                        <a:ext uri="{FF2B5EF4-FFF2-40B4-BE49-F238E27FC236}">
                          <a16:creationId xmlns:a16="http://schemas.microsoft.com/office/drawing/2014/main" id="{7FA0E56D-BD6F-4D7F-25C3-B273C826B463}"/>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5265804" y="4814583"/>
                      <a:ext cx="332963" cy="332963"/>
                    </a:xfrm>
                    <a:prstGeom prst="rect">
                      <a:avLst/>
                    </a:prstGeom>
                  </p:spPr>
                </p:pic>
                <p:pic>
                  <p:nvPicPr>
                    <p:cNvPr id="1185" name="Picture 10" descr="Medal Generic Flat icon | Freepik">
                      <a:extLst>
                        <a:ext uri="{FF2B5EF4-FFF2-40B4-BE49-F238E27FC236}">
                          <a16:creationId xmlns:a16="http://schemas.microsoft.com/office/drawing/2014/main" id="{E4CECF94-387E-7D99-2304-2553E81167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478" y="5040749"/>
                      <a:ext cx="173428" cy="173428"/>
                    </a:xfrm>
                    <a:prstGeom prst="rect">
                      <a:avLst/>
                    </a:prstGeom>
                    <a:noFill/>
                    <a:extLst>
                      <a:ext uri="{909E8E84-426E-40DD-AFC4-6F175D3DCCD1}">
                        <a14:hiddenFill xmlns:a14="http://schemas.microsoft.com/office/drawing/2010/main">
                          <a:solidFill>
                            <a:srgbClr val="FFFFFF"/>
                          </a:solidFill>
                        </a14:hiddenFill>
                      </a:ext>
                    </a:extLst>
                  </p:spPr>
                </p:pic>
                <p:sp>
                  <p:nvSpPr>
                    <p:cNvPr id="1188" name="TextBox 1187">
                      <a:extLst>
                        <a:ext uri="{FF2B5EF4-FFF2-40B4-BE49-F238E27FC236}">
                          <a16:creationId xmlns:a16="http://schemas.microsoft.com/office/drawing/2014/main" id="{DCF85D74-5C96-41F5-B8D1-124A12556586}"/>
                        </a:ext>
                      </a:extLst>
                    </p:cNvPr>
                    <p:cNvSpPr txBox="1"/>
                    <p:nvPr/>
                  </p:nvSpPr>
                  <p:spPr>
                    <a:xfrm>
                      <a:off x="5086510" y="5575301"/>
                      <a:ext cx="1352074" cy="36933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Rapidly parallelize/tear-down with GitHub Copilot CLI/Claude Code etc</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93" name="Straight Connector 1192">
                      <a:extLst>
                        <a:ext uri="{FF2B5EF4-FFF2-40B4-BE49-F238E27FC236}">
                          <a16:creationId xmlns:a16="http://schemas.microsoft.com/office/drawing/2014/main" id="{56E216E9-7007-2DB6-2769-C4B086D960C1}"/>
                        </a:ext>
                      </a:extLst>
                    </p:cNvPr>
                    <p:cNvCxnSpPr>
                      <a:cxnSpLocks/>
                    </p:cNvCxnSpPr>
                    <p:nvPr/>
                  </p:nvCxnSpPr>
                  <p:spPr>
                    <a:xfrm>
                      <a:off x="5027620" y="4304453"/>
                      <a:ext cx="1526769"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196" name="TextBox 1195">
                      <a:extLst>
                        <a:ext uri="{FF2B5EF4-FFF2-40B4-BE49-F238E27FC236}">
                          <a16:creationId xmlns:a16="http://schemas.microsoft.com/office/drawing/2014/main" id="{63C14BA7-9860-0E66-2706-CA275D5CB00B}"/>
                        </a:ext>
                      </a:extLst>
                    </p:cNvPr>
                    <p:cNvSpPr txBox="1"/>
                    <p:nvPr/>
                  </p:nvSpPr>
                  <p:spPr>
                    <a:xfrm>
                      <a:off x="5044100" y="4387713"/>
                      <a:ext cx="1494388"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rgbClr val="000000"/>
                          </a:solidFill>
                          <a:effectLst/>
                          <a:uLnTx/>
                          <a:uFillTx/>
                          <a:latin typeface="+mj-lt"/>
                          <a:cs typeface="Cascadia Code" panose="020B0609020000020004" pitchFamily="49" charset="0"/>
                        </a:rPr>
                        <a:t>Local HDD</a:t>
                      </a:r>
                      <a:endParaRPr kumimoji="0" lang="en-CA" sz="1000" b="1"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1200" name="Rectangle: Rounded Corners 1199">
                      <a:extLst>
                        <a:ext uri="{FF2B5EF4-FFF2-40B4-BE49-F238E27FC236}">
                          <a16:creationId xmlns:a16="http://schemas.microsoft.com/office/drawing/2014/main" id="{E5A9023B-1A5F-F22C-FD41-1252E9D55A14}"/>
                        </a:ext>
                      </a:extLst>
                    </p:cNvPr>
                    <p:cNvSpPr/>
                    <p:nvPr/>
                  </p:nvSpPr>
                  <p:spPr bwMode="auto">
                    <a:xfrm>
                      <a:off x="6741245" y="2817436"/>
                      <a:ext cx="153421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Rounded Corners 1200">
                      <a:extLst>
                        <a:ext uri="{FF2B5EF4-FFF2-40B4-BE49-F238E27FC236}">
                          <a16:creationId xmlns:a16="http://schemas.microsoft.com/office/drawing/2014/main" id="{3A656C6C-E395-B3A7-0FFB-1912E1BAE0C8}"/>
                        </a:ext>
                      </a:extLst>
                    </p:cNvPr>
                    <p:cNvSpPr/>
                    <p:nvPr/>
                  </p:nvSpPr>
                  <p:spPr bwMode="auto">
                    <a:xfrm>
                      <a:off x="6877712" y="3365248"/>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Rounded Corners 1201">
                      <a:extLst>
                        <a:ext uri="{FF2B5EF4-FFF2-40B4-BE49-F238E27FC236}">
                          <a16:creationId xmlns:a16="http://schemas.microsoft.com/office/drawing/2014/main" id="{86CAFF94-C466-E0AD-BEA1-51F9DD1FE156}"/>
                        </a:ext>
                      </a:extLst>
                    </p:cNvPr>
                    <p:cNvSpPr/>
                    <p:nvPr/>
                  </p:nvSpPr>
                  <p:spPr bwMode="auto">
                    <a:xfrm>
                      <a:off x="6877712"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3" name="Picture 6" descr="Docker Icon SVG Vector &amp; PNG Free Download | UXWing">
                      <a:extLst>
                        <a:ext uri="{FF2B5EF4-FFF2-40B4-BE49-F238E27FC236}">
                          <a16:creationId xmlns:a16="http://schemas.microsoft.com/office/drawing/2014/main" id="{BBB29844-AB4B-73C0-AFF2-B1F5541C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174" y="2901718"/>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204" name="TextBox 1203">
                      <a:extLst>
                        <a:ext uri="{FF2B5EF4-FFF2-40B4-BE49-F238E27FC236}">
                          <a16:creationId xmlns:a16="http://schemas.microsoft.com/office/drawing/2014/main" id="{73D735BC-81BB-853B-D4CB-839E4FE27869}"/>
                        </a:ext>
                      </a:extLst>
                    </p:cNvPr>
                    <p:cNvSpPr txBox="1"/>
                    <p:nvPr/>
                  </p:nvSpPr>
                  <p:spPr>
                    <a:xfrm>
                      <a:off x="7078848" y="2908096"/>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CI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05" name="TextBox 1204">
                      <a:extLst>
                        <a:ext uri="{FF2B5EF4-FFF2-40B4-BE49-F238E27FC236}">
                          <a16:creationId xmlns:a16="http://schemas.microsoft.com/office/drawing/2014/main" id="{80C5A1C8-1463-1B2A-D66A-889D2FF496CD}"/>
                        </a:ext>
                      </a:extLst>
                    </p:cNvPr>
                    <p:cNvSpPr txBox="1"/>
                    <p:nvPr/>
                  </p:nvSpPr>
                  <p:spPr>
                    <a:xfrm>
                      <a:off x="7078848" y="3028297"/>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CI machine with Docker</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pic>
                  <p:nvPicPr>
                    <p:cNvPr id="1211" name="Picture 1210" descr="actions-user · GitHub">
                      <a:extLst>
                        <a:ext uri="{FF2B5EF4-FFF2-40B4-BE49-F238E27FC236}">
                          <a16:creationId xmlns:a16="http://schemas.microsoft.com/office/drawing/2014/main" id="{E77923CB-3B5C-5481-3C14-46C7402D1B42}"/>
                        </a:ext>
                      </a:extLst>
                    </p:cNvPr>
                    <p:cNvPicPr>
                      <a:picLocks noChangeAspect="1"/>
                    </p:cNvPicPr>
                    <p:nvPr/>
                  </p:nvPicPr>
                  <p:blipFill>
                    <a:blip r:embed="rId33"/>
                    <a:stretch>
                      <a:fillRect/>
                    </a:stretch>
                  </p:blipFill>
                  <p:spPr>
                    <a:xfrm>
                      <a:off x="7012261" y="3573989"/>
                      <a:ext cx="384892" cy="384892"/>
                    </a:xfrm>
                    <a:prstGeom prst="rect">
                      <a:avLst/>
                    </a:prstGeom>
                  </p:spPr>
                </p:pic>
                <p:pic>
                  <p:nvPicPr>
                    <p:cNvPr id="1212" name="Picture 1211" descr="Azure Pipelines: A Comprehensive Guide to Streamlining Your DevOps Workflow  - WeCodeRight">
                      <a:extLst>
                        <a:ext uri="{FF2B5EF4-FFF2-40B4-BE49-F238E27FC236}">
                          <a16:creationId xmlns:a16="http://schemas.microsoft.com/office/drawing/2014/main" id="{1F0A275F-22B0-30CA-6514-162B03227D2C}"/>
                        </a:ext>
                      </a:extLst>
                    </p:cNvPr>
                    <p:cNvPicPr>
                      <a:picLocks noChangeAspect="1"/>
                    </p:cNvPicPr>
                    <p:nvPr/>
                  </p:nvPicPr>
                  <p:blipFill>
                    <a:blip r:embed="rId34"/>
                    <a:stretch>
                      <a:fillRect/>
                    </a:stretch>
                  </p:blipFill>
                  <p:spPr>
                    <a:xfrm>
                      <a:off x="6975503" y="4811546"/>
                      <a:ext cx="422724" cy="422724"/>
                    </a:xfrm>
                    <a:prstGeom prst="rect">
                      <a:avLst/>
                    </a:prstGeom>
                  </p:spPr>
                </p:pic>
                <p:sp>
                  <p:nvSpPr>
                    <p:cNvPr id="1213" name="TextBox 1212">
                      <a:extLst>
                        <a:ext uri="{FF2B5EF4-FFF2-40B4-BE49-F238E27FC236}">
                          <a16:creationId xmlns:a16="http://schemas.microsoft.com/office/drawing/2014/main" id="{574B048B-2291-5B6C-F2D8-666AD875FB41}"/>
                        </a:ext>
                      </a:extLst>
                    </p:cNvPr>
                    <p:cNvSpPr txBox="1"/>
                    <p:nvPr/>
                  </p:nvSpPr>
                  <p:spPr>
                    <a:xfrm>
                      <a:off x="7496512" y="3663109"/>
                      <a:ext cx="380521"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Github</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Actions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14" name="TextBox 1213">
                      <a:extLst>
                        <a:ext uri="{FF2B5EF4-FFF2-40B4-BE49-F238E27FC236}">
                          <a16:creationId xmlns:a16="http://schemas.microsoft.com/office/drawing/2014/main" id="{2CA264C4-D128-064F-113F-B060A3C4593D}"/>
                        </a:ext>
                      </a:extLst>
                    </p:cNvPr>
                    <p:cNvSpPr txBox="1"/>
                    <p:nvPr/>
                  </p:nvSpPr>
                  <p:spPr>
                    <a:xfrm>
                      <a:off x="7484399" y="4879673"/>
                      <a:ext cx="617566"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Azure DevOps</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Pipelines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218" name="Graphic 1217">
                      <a:extLst>
                        <a:ext uri="{FF2B5EF4-FFF2-40B4-BE49-F238E27FC236}">
                          <a16:creationId xmlns:a16="http://schemas.microsoft.com/office/drawing/2014/main" id="{7C5DBA04-7E24-18B2-7061-DDB78AB84A80}"/>
                        </a:ext>
                      </a:extLst>
                    </p:cNvPr>
                    <p:cNvPicPr>
                      <a:picLocks noChangeAspect="1"/>
                    </p:cNvPicPr>
                    <p:nvPr/>
                  </p:nvPicPr>
                  <p:blipFill>
                    <a:blip>
                      <a:extLst>
                        <a:ext uri="{96DAC541-7B7A-43D3-8B79-37D633B846F1}">
                          <asvg:svgBlip xmlns:asvg="http://schemas.microsoft.com/office/drawing/2016/SVG/main" r:embed="rId35"/>
                        </a:ext>
                      </a:extLst>
                    </a:blip>
                    <a:stretch>
                      <a:fillRect/>
                    </a:stretch>
                  </p:blipFill>
                  <p:spPr>
                    <a:xfrm>
                      <a:off x="6250695" y="2826025"/>
                      <a:ext cx="288218" cy="288218"/>
                    </a:xfrm>
                    <a:prstGeom prst="rect">
                      <a:avLst/>
                    </a:prstGeom>
                  </p:spPr>
                </p:pic>
                <p:pic>
                  <p:nvPicPr>
                    <p:cNvPr id="1219" name="Graphic 1218">
                      <a:extLst>
                        <a:ext uri="{FF2B5EF4-FFF2-40B4-BE49-F238E27FC236}">
                          <a16:creationId xmlns:a16="http://schemas.microsoft.com/office/drawing/2014/main" id="{6A36BC16-CB06-C848-C389-BAC2608D3EA6}"/>
                        </a:ext>
                      </a:extLst>
                    </p:cNvPr>
                    <p:cNvPicPr>
                      <a:picLocks noChangeAspect="1"/>
                    </p:cNvPicPr>
                    <p:nvPr/>
                  </p:nvPicPr>
                  <p:blipFill>
                    <a:blip>
                      <a:extLst>
                        <a:ext uri="{96DAC541-7B7A-43D3-8B79-37D633B846F1}">
                          <asvg:svgBlip xmlns:asvg="http://schemas.microsoft.com/office/drawing/2016/SVG/main" r:embed="rId35"/>
                        </a:ext>
                      </a:extLst>
                    </a:blip>
                    <a:stretch>
                      <a:fillRect/>
                    </a:stretch>
                  </p:blipFill>
                  <p:spPr>
                    <a:xfrm>
                      <a:off x="7948476" y="2844520"/>
                      <a:ext cx="288218" cy="288218"/>
                    </a:xfrm>
                    <a:prstGeom prst="rect">
                      <a:avLst/>
                    </a:prstGeom>
                  </p:spPr>
                </p:pic>
                <p:grpSp>
                  <p:nvGrpSpPr>
                    <p:cNvPr id="1224" name="Group 1223">
                      <a:extLst>
                        <a:ext uri="{FF2B5EF4-FFF2-40B4-BE49-F238E27FC236}">
                          <a16:creationId xmlns:a16="http://schemas.microsoft.com/office/drawing/2014/main" id="{6725F368-DB79-F6F2-C016-C527A6035CFB}"/>
                        </a:ext>
                      </a:extLst>
                    </p:cNvPr>
                    <p:cNvGrpSpPr/>
                    <p:nvPr/>
                  </p:nvGrpSpPr>
                  <p:grpSpPr>
                    <a:xfrm>
                      <a:off x="6523710" y="2592000"/>
                      <a:ext cx="2029680" cy="387360"/>
                      <a:chOff x="6523710" y="2592000"/>
                      <a:chExt cx="2029680" cy="387360"/>
                    </a:xfrm>
                  </p:grpSpPr>
                  <mc:AlternateContent xmlns:mc="http://schemas.openxmlformats.org/markup-compatibility/2006" xmlns:p14="http://schemas.microsoft.com/office/powerpoint/2010/main">
                    <mc:Choice Requires="p14">
                      <p:contentPart p14:bwMode="auto" r:id="rId36">
                        <p14:nvContentPartPr>
                          <p14:cNvPr id="1222" name="Ink 1221">
                            <a:extLst>
                              <a:ext uri="{FF2B5EF4-FFF2-40B4-BE49-F238E27FC236}">
                                <a16:creationId xmlns:a16="http://schemas.microsoft.com/office/drawing/2014/main" id="{14AFCF15-826B-B984-BA77-AC6812337279}"/>
                              </a:ext>
                            </a:extLst>
                          </p14:cNvPr>
                          <p14:cNvContentPartPr/>
                          <p14:nvPr/>
                        </p14:nvContentPartPr>
                        <p14:xfrm>
                          <a:off x="6523710" y="2592000"/>
                          <a:ext cx="2022480" cy="387360"/>
                        </p14:xfrm>
                      </p:contentPart>
                    </mc:Choice>
                    <mc:Fallback xmlns="">
                      <p:pic>
                        <p:nvPicPr>
                          <p:cNvPr id="1222" name="Ink 1221">
                            <a:extLst>
                              <a:ext uri="{FF2B5EF4-FFF2-40B4-BE49-F238E27FC236}">
                                <a16:creationId xmlns:a16="http://schemas.microsoft.com/office/drawing/2014/main" id="{14AFCF15-826B-B984-BA77-AC6812337279}"/>
                              </a:ext>
                            </a:extLst>
                          </p:cNvPr>
                          <p:cNvPicPr/>
                          <p:nvPr/>
                        </p:nvPicPr>
                        <p:blipFill>
                          <a:blip r:embed="rId39"/>
                          <a:stretch>
                            <a:fillRect/>
                          </a:stretch>
                        </p:blipFill>
                        <p:spPr>
                          <a:xfrm>
                            <a:off x="6517590" y="2585880"/>
                            <a:ext cx="20347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3" name="Ink 1222">
                            <a:extLst>
                              <a:ext uri="{FF2B5EF4-FFF2-40B4-BE49-F238E27FC236}">
                                <a16:creationId xmlns:a16="http://schemas.microsoft.com/office/drawing/2014/main" id="{81516840-7EDB-597A-C97C-BD7074BF6937}"/>
                              </a:ext>
                            </a:extLst>
                          </p14:cNvPr>
                          <p14:cNvContentPartPr/>
                          <p14:nvPr/>
                        </p14:nvContentPartPr>
                        <p14:xfrm>
                          <a:off x="8211030" y="2716200"/>
                          <a:ext cx="342360" cy="263160"/>
                        </p14:xfrm>
                      </p:contentPart>
                    </mc:Choice>
                    <mc:Fallback xmlns="">
                      <p:pic>
                        <p:nvPicPr>
                          <p:cNvPr id="1223" name="Ink 1222">
                            <a:extLst>
                              <a:ext uri="{FF2B5EF4-FFF2-40B4-BE49-F238E27FC236}">
                                <a16:creationId xmlns:a16="http://schemas.microsoft.com/office/drawing/2014/main" id="{81516840-7EDB-597A-C97C-BD7074BF6937}"/>
                              </a:ext>
                            </a:extLst>
                          </p:cNvPr>
                          <p:cNvPicPr/>
                          <p:nvPr/>
                        </p:nvPicPr>
                        <p:blipFill>
                          <a:blip r:embed="rId41"/>
                          <a:stretch>
                            <a:fillRect/>
                          </a:stretch>
                        </p:blipFill>
                        <p:spPr>
                          <a:xfrm>
                            <a:off x="8204910" y="2710080"/>
                            <a:ext cx="354600" cy="275400"/>
                          </a:xfrm>
                          <a:prstGeom prst="rect">
                            <a:avLst/>
                          </a:prstGeom>
                        </p:spPr>
                      </p:pic>
                    </mc:Fallback>
                  </mc:AlternateContent>
                </p:grpSp>
                <p:sp>
                  <p:nvSpPr>
                    <p:cNvPr id="1226" name="TextBox 1225">
                      <a:extLst>
                        <a:ext uri="{FF2B5EF4-FFF2-40B4-BE49-F238E27FC236}">
                          <a16:creationId xmlns:a16="http://schemas.microsoft.com/office/drawing/2014/main" id="{A138A025-1D77-9842-0919-28B2F73BD1E5}"/>
                        </a:ext>
                      </a:extLst>
                    </p:cNvPr>
                    <p:cNvSpPr txBox="1"/>
                    <p:nvPr/>
                  </p:nvSpPr>
                  <p:spPr>
                    <a:xfrm>
                      <a:off x="8626419" y="2594870"/>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The exact same VSCode Devcontainer</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32" name="Group 1231">
                      <a:extLst>
                        <a:ext uri="{FF2B5EF4-FFF2-40B4-BE49-F238E27FC236}">
                          <a16:creationId xmlns:a16="http://schemas.microsoft.com/office/drawing/2014/main" id="{4F2AC637-0D6D-B034-AC2F-A5780E44AD11}"/>
                        </a:ext>
                      </a:extLst>
                    </p:cNvPr>
                    <p:cNvGrpSpPr/>
                    <p:nvPr/>
                  </p:nvGrpSpPr>
                  <p:grpSpPr>
                    <a:xfrm>
                      <a:off x="7603960" y="5389725"/>
                      <a:ext cx="1490760" cy="532800"/>
                      <a:chOff x="7603960" y="5389725"/>
                      <a:chExt cx="1490760" cy="532800"/>
                    </a:xfrm>
                  </p:grpSpPr>
                  <mc:AlternateContent xmlns:mc="http://schemas.openxmlformats.org/markup-compatibility/2006" xmlns:p14="http://schemas.microsoft.com/office/powerpoint/2010/main">
                    <mc:Choice Requires="p14">
                      <p:contentPart p14:bwMode="auto" r:id="rId42">
                        <p14:nvContentPartPr>
                          <p14:cNvPr id="1230" name="Ink 1229">
                            <a:extLst>
                              <a:ext uri="{FF2B5EF4-FFF2-40B4-BE49-F238E27FC236}">
                                <a16:creationId xmlns:a16="http://schemas.microsoft.com/office/drawing/2014/main" id="{8F530456-1E4D-220C-82C1-3DE8DA3F74ED}"/>
                              </a:ext>
                            </a:extLst>
                          </p14:cNvPr>
                          <p14:cNvContentPartPr/>
                          <p14:nvPr/>
                        </p14:nvContentPartPr>
                        <p14:xfrm>
                          <a:off x="7664080" y="5427885"/>
                          <a:ext cx="1430640" cy="494640"/>
                        </p14:xfrm>
                      </p:contentPart>
                    </mc:Choice>
                    <mc:Fallback xmlns="">
                      <p:pic>
                        <p:nvPicPr>
                          <p:cNvPr id="1230" name="Ink 1229">
                            <a:extLst>
                              <a:ext uri="{FF2B5EF4-FFF2-40B4-BE49-F238E27FC236}">
                                <a16:creationId xmlns:a16="http://schemas.microsoft.com/office/drawing/2014/main" id="{8F530456-1E4D-220C-82C1-3DE8DA3F74ED}"/>
                              </a:ext>
                            </a:extLst>
                          </p:cNvPr>
                          <p:cNvPicPr/>
                          <p:nvPr/>
                        </p:nvPicPr>
                        <p:blipFill>
                          <a:blip r:embed="rId43"/>
                          <a:stretch>
                            <a:fillRect/>
                          </a:stretch>
                        </p:blipFill>
                        <p:spPr>
                          <a:xfrm>
                            <a:off x="7654720" y="5418525"/>
                            <a:ext cx="14493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1" name="Ink 1230">
                            <a:extLst>
                              <a:ext uri="{FF2B5EF4-FFF2-40B4-BE49-F238E27FC236}">
                                <a16:creationId xmlns:a16="http://schemas.microsoft.com/office/drawing/2014/main" id="{F9110279-BB8B-A313-5E30-DFAC9103B42F}"/>
                              </a:ext>
                            </a:extLst>
                          </p14:cNvPr>
                          <p14:cNvContentPartPr/>
                          <p14:nvPr/>
                        </p14:nvContentPartPr>
                        <p14:xfrm>
                          <a:off x="7603960" y="5389725"/>
                          <a:ext cx="126720" cy="139320"/>
                        </p14:xfrm>
                      </p:contentPart>
                    </mc:Choice>
                    <mc:Fallback xmlns="">
                      <p:pic>
                        <p:nvPicPr>
                          <p:cNvPr id="1231" name="Ink 1230">
                            <a:extLst>
                              <a:ext uri="{FF2B5EF4-FFF2-40B4-BE49-F238E27FC236}">
                                <a16:creationId xmlns:a16="http://schemas.microsoft.com/office/drawing/2014/main" id="{F9110279-BB8B-A313-5E30-DFAC9103B42F}"/>
                              </a:ext>
                            </a:extLst>
                          </p:cNvPr>
                          <p:cNvPicPr/>
                          <p:nvPr/>
                        </p:nvPicPr>
                        <p:blipFill>
                          <a:blip r:embed="rId45"/>
                          <a:stretch>
                            <a:fillRect/>
                          </a:stretch>
                        </p:blipFill>
                        <p:spPr>
                          <a:xfrm>
                            <a:off x="7594600" y="5380365"/>
                            <a:ext cx="145440" cy="158040"/>
                          </a:xfrm>
                          <a:prstGeom prst="rect">
                            <a:avLst/>
                          </a:prstGeom>
                        </p:spPr>
                      </p:pic>
                    </mc:Fallback>
                  </mc:AlternateContent>
                </p:grpSp>
                <p:pic>
                  <p:nvPicPr>
                    <p:cNvPr id="1233" name="Picture 1232" descr="GitHub Copilot for VSCode Might Make Coding Easier - Podfeet Podcasts">
                      <a:extLst>
                        <a:ext uri="{FF2B5EF4-FFF2-40B4-BE49-F238E27FC236}">
                          <a16:creationId xmlns:a16="http://schemas.microsoft.com/office/drawing/2014/main" id="{A0D26DA2-E1AA-01EB-5D42-59E98B1D6DA0}"/>
                        </a:ext>
                      </a:extLst>
                    </p:cNvPr>
                    <p:cNvPicPr>
                      <a:picLocks noChangeAspect="1"/>
                    </p:cNvPicPr>
                    <p:nvPr/>
                  </p:nvPicPr>
                  <p:blipFill>
                    <a:blip r:embed="rId28"/>
                    <a:stretch>
                      <a:fillRect/>
                    </a:stretch>
                  </p:blipFill>
                  <p:spPr>
                    <a:xfrm>
                      <a:off x="8771571" y="5050061"/>
                      <a:ext cx="531182" cy="331989"/>
                    </a:xfrm>
                    <a:prstGeom prst="rect">
                      <a:avLst/>
                    </a:prstGeom>
                  </p:spPr>
                </p:pic>
                <p:sp>
                  <p:nvSpPr>
                    <p:cNvPr id="1234" name="TextBox 1233">
                      <a:extLst>
                        <a:ext uri="{FF2B5EF4-FFF2-40B4-BE49-F238E27FC236}">
                          <a16:creationId xmlns:a16="http://schemas.microsoft.com/office/drawing/2014/main" id="{B5C41188-A607-5816-9A2A-5C1ACA767F50}"/>
                        </a:ext>
                      </a:extLst>
                    </p:cNvPr>
                    <p:cNvSpPr txBox="1"/>
                    <p:nvPr/>
                  </p:nvSpPr>
                  <p:spPr>
                    <a:xfrm>
                      <a:off x="9327501" y="4254696"/>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“Delegate, delegate, DELEGATE!”</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p:grpSp>
                  <p:nvGrpSpPr>
                    <p:cNvPr id="1235" name="Group 1234">
                      <a:extLst>
                        <a:ext uri="{FF2B5EF4-FFF2-40B4-BE49-F238E27FC236}">
                          <a16:creationId xmlns:a16="http://schemas.microsoft.com/office/drawing/2014/main" id="{7B40A47D-93EF-61FE-14CC-7D574C919B7F}"/>
                        </a:ext>
                      </a:extLst>
                    </p:cNvPr>
                    <p:cNvGrpSpPr/>
                    <p:nvPr/>
                  </p:nvGrpSpPr>
                  <p:grpSpPr>
                    <a:xfrm>
                      <a:off x="7007622" y="147336"/>
                      <a:ext cx="1050944" cy="575676"/>
                      <a:chOff x="2713026" y="-805382"/>
                      <a:chExt cx="1050944" cy="575676"/>
                    </a:xfrm>
                  </p:grpSpPr>
                  <p:sp>
                    <p:nvSpPr>
                      <p:cNvPr id="1236" name="Rectangle: Rounded Corners 1235">
                        <a:extLst>
                          <a:ext uri="{FF2B5EF4-FFF2-40B4-BE49-F238E27FC236}">
                            <a16:creationId xmlns:a16="http://schemas.microsoft.com/office/drawing/2014/main" id="{5AD84A93-E0A9-B89D-9D5E-A088670645B8}"/>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7" name="Group 1236">
                        <a:extLst>
                          <a:ext uri="{FF2B5EF4-FFF2-40B4-BE49-F238E27FC236}">
                            <a16:creationId xmlns:a16="http://schemas.microsoft.com/office/drawing/2014/main" id="{2E54C00D-184D-208F-7A28-FCC19CD7AF00}"/>
                          </a:ext>
                        </a:extLst>
                      </p:cNvPr>
                      <p:cNvGrpSpPr/>
                      <p:nvPr/>
                    </p:nvGrpSpPr>
                    <p:grpSpPr>
                      <a:xfrm>
                        <a:off x="2813755" y="-739900"/>
                        <a:ext cx="899168" cy="410355"/>
                        <a:chOff x="3061221" y="2249876"/>
                        <a:chExt cx="899168" cy="410355"/>
                      </a:xfrm>
                    </p:grpSpPr>
                    <p:sp>
                      <p:nvSpPr>
                        <p:cNvPr id="1239" name="TextBox 1238">
                          <a:extLst>
                            <a:ext uri="{FF2B5EF4-FFF2-40B4-BE49-F238E27FC236}">
                              <a16:creationId xmlns:a16="http://schemas.microsoft.com/office/drawing/2014/main" id="{C7B59092-E202-2B45-521C-AE5C6EB21A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Dbt + Lakehouse</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40" name="Picture 8" descr="Apache spark logo - Social media &amp; Logos Icons">
                          <a:extLst>
                            <a:ext uri="{FF2B5EF4-FFF2-40B4-BE49-F238E27FC236}">
                              <a16:creationId xmlns:a16="http://schemas.microsoft.com/office/drawing/2014/main" id="{0DBF04A7-664D-ECE0-24CE-45CCE5A3D9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7861" y="224987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238" name="Picture 6" descr="Microsoft Fabric | Logopedia | Fandom">
                        <a:extLst>
                          <a:ext uri="{FF2B5EF4-FFF2-40B4-BE49-F238E27FC236}">
                            <a16:creationId xmlns:a16="http://schemas.microsoft.com/office/drawing/2014/main" id="{3758853D-EC5B-A235-89C4-72BF6832D4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p:pic>
                  <p:nvPicPr>
                    <p:cNvPr id="1241" name="Picture 2" descr="Dbt icon - Free Download PNG &amp; SVG | Streamline">
                      <a:extLst>
                        <a:ext uri="{FF2B5EF4-FFF2-40B4-BE49-F238E27FC236}">
                          <a16:creationId xmlns:a16="http://schemas.microsoft.com/office/drawing/2014/main" id="{F699F7EE-3037-073F-6A8C-20F03D7457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43524" y="122878"/>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242" name="Straight Arrow Connector 1241">
                      <a:extLst>
                        <a:ext uri="{FF2B5EF4-FFF2-40B4-BE49-F238E27FC236}">
                          <a16:creationId xmlns:a16="http://schemas.microsoft.com/office/drawing/2014/main" id="{E4664989-EB9A-5644-651F-E9F0B52F8CFF}"/>
                        </a:ext>
                      </a:extLst>
                    </p:cNvPr>
                    <p:cNvCxnSpPr>
                      <a:cxnSpLocks/>
                    </p:cNvCxnSpPr>
                    <p:nvPr/>
                  </p:nvCxnSpPr>
                  <p:spPr>
                    <a:xfrm>
                      <a:off x="4833967" y="1075846"/>
                      <a:ext cx="3949718" cy="0"/>
                    </a:xfrm>
                    <a:prstGeom prst="straightConnector1">
                      <a:avLst/>
                    </a:prstGeom>
                    <a:noFill/>
                    <a:ln w="28575" cap="flat" cmpd="sng" algn="ctr">
                      <a:solidFill>
                        <a:srgbClr val="54B9DC"/>
                      </a:solidFill>
                      <a:prstDash val="solid"/>
                      <a:headEnd type="none" w="lg" len="med"/>
                      <a:tailEnd type="triangle"/>
                    </a:ln>
                    <a:effectLst/>
                  </p:spPr>
                </p:cxnSp>
                <mc:AlternateContent xmlns:mc="http://schemas.openxmlformats.org/markup-compatibility/2006" xmlns:p14="http://schemas.microsoft.com/office/powerpoint/2010/main">
                  <mc:Choice Requires="p14">
                    <p:contentPart p14:bwMode="auto" r:id="rId46">
                      <p14:nvContentPartPr>
                        <p14:cNvPr id="1244" name="Ink 1243">
                          <a:extLst>
                            <a:ext uri="{FF2B5EF4-FFF2-40B4-BE49-F238E27FC236}">
                              <a16:creationId xmlns:a16="http://schemas.microsoft.com/office/drawing/2014/main" id="{506FAA0C-6668-E716-F820-C7B33C9178DE}"/>
                            </a:ext>
                          </a:extLst>
                        </p14:cNvPr>
                        <p14:cNvContentPartPr/>
                        <p14:nvPr/>
                      </p14:nvContentPartPr>
                      <p14:xfrm>
                        <a:off x="7518303" y="670200"/>
                        <a:ext cx="139320" cy="367560"/>
                      </p14:xfrm>
                    </p:contentPart>
                  </mc:Choice>
                  <mc:Fallback xmlns="">
                    <p:pic>
                      <p:nvPicPr>
                        <p:cNvPr id="1244" name="Ink 1243">
                          <a:extLst>
                            <a:ext uri="{FF2B5EF4-FFF2-40B4-BE49-F238E27FC236}">
                              <a16:creationId xmlns:a16="http://schemas.microsoft.com/office/drawing/2014/main" id="{506FAA0C-6668-E716-F820-C7B33C9178DE}"/>
                            </a:ext>
                          </a:extLst>
                        </p:cNvPr>
                        <p:cNvPicPr/>
                        <p:nvPr/>
                      </p:nvPicPr>
                      <p:blipFill>
                        <a:blip r:embed="rId18"/>
                        <a:stretch>
                          <a:fillRect/>
                        </a:stretch>
                      </p:blipFill>
                      <p:spPr>
                        <a:xfrm>
                          <a:off x="7512183" y="664080"/>
                          <a:ext cx="151920" cy="380160"/>
                        </a:xfrm>
                        <a:prstGeom prst="rect">
                          <a:avLst/>
                        </a:prstGeom>
                      </p:spPr>
                    </p:pic>
                  </mc:Fallback>
                </mc:AlternateContent>
                <p:sp>
                  <p:nvSpPr>
                    <p:cNvPr id="1249" name="TextBox 1248">
                      <a:extLst>
                        <a:ext uri="{FF2B5EF4-FFF2-40B4-BE49-F238E27FC236}">
                          <a16:creationId xmlns:a16="http://schemas.microsoft.com/office/drawing/2014/main" id="{774B3D6C-BBE4-B2D2-D29E-42CAAD053EE5}"/>
                        </a:ext>
                      </a:extLst>
                    </p:cNvPr>
                    <p:cNvSpPr txBox="1"/>
                    <p:nvPr/>
                  </p:nvSpPr>
                  <p:spPr>
                    <a:xfrm>
                      <a:off x="7726833" y="1993207"/>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Merge to main </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Push with fabric-cicd</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56" name="Group 1255">
                      <a:extLst>
                        <a:ext uri="{FF2B5EF4-FFF2-40B4-BE49-F238E27FC236}">
                          <a16:creationId xmlns:a16="http://schemas.microsoft.com/office/drawing/2014/main" id="{7A4C266E-75EE-9058-0405-B86E1517E708}"/>
                        </a:ext>
                      </a:extLst>
                    </p:cNvPr>
                    <p:cNvGrpSpPr/>
                    <p:nvPr/>
                  </p:nvGrpSpPr>
                  <p:grpSpPr>
                    <a:xfrm>
                      <a:off x="7698807" y="698149"/>
                      <a:ext cx="898765" cy="590159"/>
                      <a:chOff x="4948187" y="38794"/>
                      <a:chExt cx="898765" cy="590159"/>
                    </a:xfrm>
                  </p:grpSpPr>
                  <p:sp>
                    <p:nvSpPr>
                      <p:cNvPr id="1257" name="Rectangle: Rounded Corners 1256">
                        <a:extLst>
                          <a:ext uri="{FF2B5EF4-FFF2-40B4-BE49-F238E27FC236}">
                            <a16:creationId xmlns:a16="http://schemas.microsoft.com/office/drawing/2014/main" id="{D9EE6EB3-30F0-3A77-97A5-7AB7CE4B9D59}"/>
                          </a:ext>
                        </a:extLst>
                      </p:cNvPr>
                      <p:cNvSpPr/>
                      <p:nvPr/>
                    </p:nvSpPr>
                    <p:spPr bwMode="auto">
                      <a:xfrm>
                        <a:off x="4948187" y="295733"/>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9D68B8D0-E299-2D03-9D04-3768A88EE6B4}"/>
                          </a:ext>
                        </a:extLst>
                      </p:cNvPr>
                      <p:cNvGrpSpPr/>
                      <p:nvPr/>
                    </p:nvGrpSpPr>
                    <p:grpSpPr>
                      <a:xfrm>
                        <a:off x="5223368" y="38794"/>
                        <a:ext cx="303397" cy="309966"/>
                        <a:chOff x="7736628" y="4121854"/>
                        <a:chExt cx="303397" cy="309966"/>
                      </a:xfrm>
                    </p:grpSpPr>
                    <p:sp>
                      <p:nvSpPr>
                        <p:cNvPr id="1260" name="Oval 1259">
                          <a:extLst>
                            <a:ext uri="{FF2B5EF4-FFF2-40B4-BE49-F238E27FC236}">
                              <a16:creationId xmlns:a16="http://schemas.microsoft.com/office/drawing/2014/main" id="{3498F95A-274C-9B37-E0D6-E77957F7E056}"/>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1" name="Picture 18" descr="Defence Generic Blue icon | Freepik">
                          <a:extLst>
                            <a:ext uri="{FF2B5EF4-FFF2-40B4-BE49-F238E27FC236}">
                              <a16:creationId xmlns:a16="http://schemas.microsoft.com/office/drawing/2014/main" id="{81B2FB0B-EA49-9CCB-B6AE-35506D39D7E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259" name="TextBox 1258">
                        <a:extLst>
                          <a:ext uri="{FF2B5EF4-FFF2-40B4-BE49-F238E27FC236}">
                            <a16:creationId xmlns:a16="http://schemas.microsoft.com/office/drawing/2014/main" id="{8371681E-8FEB-011D-CE68-501D09226D2F}"/>
                          </a:ext>
                        </a:extLst>
                      </p:cNvPr>
                      <p:cNvSpPr txBox="1"/>
                      <p:nvPr/>
                    </p:nvSpPr>
                    <p:spPr>
                      <a:xfrm>
                        <a:off x="4948187" y="354621"/>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grpSp>
                <p:cxnSp>
                  <p:nvCxnSpPr>
                    <p:cNvPr id="1245" name="Straight Arrow Connector 1244">
                      <a:extLst>
                        <a:ext uri="{FF2B5EF4-FFF2-40B4-BE49-F238E27FC236}">
                          <a16:creationId xmlns:a16="http://schemas.microsoft.com/office/drawing/2014/main" id="{1AC9DCDB-A404-C500-997C-B46FB964EDD8}"/>
                        </a:ext>
                      </a:extLst>
                    </p:cNvPr>
                    <p:cNvCxnSpPr>
                      <a:cxnSpLocks/>
                    </p:cNvCxnSpPr>
                    <p:nvPr/>
                  </p:nvCxnSpPr>
                  <p:spPr>
                    <a:xfrm flipV="1">
                      <a:off x="7549446" y="1075846"/>
                      <a:ext cx="0" cy="1727347"/>
                    </a:xfrm>
                    <a:prstGeom prst="straightConnector1">
                      <a:avLst/>
                    </a:prstGeom>
                    <a:noFill/>
                    <a:ln w="28575" cap="flat" cmpd="sng" algn="ctr">
                      <a:solidFill>
                        <a:schemeClr val="bg1">
                          <a:alpha val="25000"/>
                        </a:schemeClr>
                      </a:solidFill>
                      <a:prstDash val="solid"/>
                      <a:headEnd type="none" w="lg" len="med"/>
                      <a:tailEnd type="triangle"/>
                    </a:ln>
                    <a:effectLst/>
                  </p:spPr>
                </p:cxnSp>
                <p:grpSp>
                  <p:nvGrpSpPr>
                    <p:cNvPr id="1265" name="Group 1264">
                      <a:extLst>
                        <a:ext uri="{FF2B5EF4-FFF2-40B4-BE49-F238E27FC236}">
                          <a16:creationId xmlns:a16="http://schemas.microsoft.com/office/drawing/2014/main" id="{316F0CF8-FE28-B7D4-C5D6-525A1157717B}"/>
                        </a:ext>
                      </a:extLst>
                    </p:cNvPr>
                    <p:cNvGrpSpPr/>
                    <p:nvPr/>
                  </p:nvGrpSpPr>
                  <p:grpSpPr>
                    <a:xfrm>
                      <a:off x="7317446" y="1652261"/>
                      <a:ext cx="430277" cy="439593"/>
                      <a:chOff x="6951544" y="1652261"/>
                      <a:chExt cx="430277" cy="439593"/>
                    </a:xfrm>
                  </p:grpSpPr>
                  <p:sp>
                    <p:nvSpPr>
                      <p:cNvPr id="1263" name="Oval 1262">
                        <a:extLst>
                          <a:ext uri="{FF2B5EF4-FFF2-40B4-BE49-F238E27FC236}">
                            <a16:creationId xmlns:a16="http://schemas.microsoft.com/office/drawing/2014/main" id="{D087AFF7-3FE5-DDBD-CAB8-C7E813ABD727}"/>
                          </a:ext>
                        </a:extLst>
                      </p:cNvPr>
                      <p:cNvSpPr/>
                      <p:nvPr/>
                    </p:nvSpPr>
                    <p:spPr bwMode="auto">
                      <a:xfrm>
                        <a:off x="6951544" y="1652261"/>
                        <a:ext cx="430277" cy="439593"/>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4" name="Graphic 1263">
                        <a:extLst>
                          <a:ext uri="{FF2B5EF4-FFF2-40B4-BE49-F238E27FC236}">
                            <a16:creationId xmlns:a16="http://schemas.microsoft.com/office/drawing/2014/main" id="{67A82630-16E0-371E-B952-A7A66F5F1DCA}"/>
                          </a:ext>
                        </a:extLst>
                      </p:cNvPr>
                      <p:cNvPicPr>
                        <a:picLocks noChangeAspect="1"/>
                      </p:cNvPicPr>
                      <p:nvPr/>
                    </p:nvPicPr>
                    <p:blipFill>
                      <a:blip>
                        <a:extLst>
                          <a:ext uri="{96DAC541-7B7A-43D3-8B79-37D633B846F1}">
                            <asvg:svgBlip xmlns:asvg="http://schemas.microsoft.com/office/drawing/2016/SVG/main" r:embed="rId48"/>
                          </a:ext>
                        </a:extLst>
                      </a:blip>
                      <a:stretch>
                        <a:fillRect/>
                      </a:stretch>
                    </p:blipFill>
                    <p:spPr>
                      <a:xfrm>
                        <a:off x="6968229" y="1669857"/>
                        <a:ext cx="404681" cy="404681"/>
                      </a:xfrm>
                      <a:prstGeom prst="rect">
                        <a:avLst/>
                      </a:prstGeom>
                    </p:spPr>
                  </p:pic>
                </p:grpSp>
                <p:pic>
                  <p:nvPicPr>
                    <p:cNvPr id="1266" name="Picture 1265">
                      <a:extLst>
                        <a:ext uri="{FF2B5EF4-FFF2-40B4-BE49-F238E27FC236}">
                          <a16:creationId xmlns:a16="http://schemas.microsoft.com/office/drawing/2014/main" id="{A40150FE-D976-B62F-72A0-6426063F445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8876844" y="4203522"/>
                      <a:ext cx="319295" cy="319295"/>
                    </a:xfrm>
                    <a:prstGeom prst="ellipse">
                      <a:avLst/>
                    </a:prstGeom>
                  </p:spPr>
                </p:pic>
                <p:cxnSp>
                  <p:nvCxnSpPr>
                    <p:cNvPr id="1271" name="Connector: Elbow 1270">
                      <a:extLst>
                        <a:ext uri="{FF2B5EF4-FFF2-40B4-BE49-F238E27FC236}">
                          <a16:creationId xmlns:a16="http://schemas.microsoft.com/office/drawing/2014/main" id="{54BC8BA0-A291-EFC2-4F76-1EF3E0A34DDB}"/>
                        </a:ext>
                      </a:extLst>
                    </p:cNvPr>
                    <p:cNvCxnSpPr>
                      <a:cxnSpLocks/>
                      <a:stCxn id="1266" idx="4"/>
                      <a:endCxn id="1233" idx="0"/>
                    </p:cNvCxnSpPr>
                    <p:nvPr/>
                  </p:nvCxnSpPr>
                  <p:spPr>
                    <a:xfrm rot="16200000" flipH="1">
                      <a:off x="8773205" y="4786104"/>
                      <a:ext cx="527244" cy="670"/>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274" name="TextBox 1273">
                      <a:extLst>
                        <a:ext uri="{FF2B5EF4-FFF2-40B4-BE49-F238E27FC236}">
                          <a16:creationId xmlns:a16="http://schemas.microsoft.com/office/drawing/2014/main" id="{A8BD6596-0B92-D79C-FCF7-AE608275157B}"/>
                        </a:ext>
                      </a:extLst>
                    </p:cNvPr>
                    <p:cNvSpPr txBox="1"/>
                    <p:nvPr/>
                  </p:nvSpPr>
                  <p:spPr>
                    <a:xfrm>
                      <a:off x="9206076" y="4517413"/>
                      <a:ext cx="2079483" cy="55399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Spec Kit</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Copilot CLI plan mode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Agent Skills</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Ralph Loop</a:t>
                      </a:r>
                      <a:endParaRPr kumimoji="0" lang="en-CA" sz="900" b="0" i="1"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75" name="TextBox 1274">
                      <a:extLst>
                        <a:ext uri="{FF2B5EF4-FFF2-40B4-BE49-F238E27FC236}">
                          <a16:creationId xmlns:a16="http://schemas.microsoft.com/office/drawing/2014/main" id="{B34A3439-DAD7-F94B-F337-5B70FE71F142}"/>
                        </a:ext>
                      </a:extLst>
                    </p:cNvPr>
                    <p:cNvSpPr txBox="1"/>
                    <p:nvPr/>
                  </p:nvSpPr>
                  <p:spPr>
                    <a:xfrm>
                      <a:off x="9375761" y="5134123"/>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“Sir, YES SIR!”</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49">
                      <p14:nvContentPartPr>
                        <p14:cNvPr id="1278" name="Ink 1277">
                          <a:extLst>
                            <a:ext uri="{FF2B5EF4-FFF2-40B4-BE49-F238E27FC236}">
                              <a16:creationId xmlns:a16="http://schemas.microsoft.com/office/drawing/2014/main" id="{B37D403A-4EC4-2FF3-8391-C50224955CF4}"/>
                            </a:ext>
                          </a:extLst>
                        </p14:cNvPr>
                        <p14:cNvContentPartPr/>
                        <p14:nvPr/>
                      </p14:nvContentPartPr>
                      <p14:xfrm>
                        <a:off x="972205" y="346132"/>
                        <a:ext cx="1308600" cy="2435760"/>
                      </p14:xfrm>
                    </p:contentPart>
                  </mc:Choice>
                  <mc:Fallback xmlns="">
                    <p:pic>
                      <p:nvPicPr>
                        <p:cNvPr id="1278" name="Ink 1277">
                          <a:extLst>
                            <a:ext uri="{FF2B5EF4-FFF2-40B4-BE49-F238E27FC236}">
                              <a16:creationId xmlns:a16="http://schemas.microsoft.com/office/drawing/2014/main" id="{B37D403A-4EC4-2FF3-8391-C50224955CF4}"/>
                            </a:ext>
                          </a:extLst>
                        </p:cNvPr>
                        <p:cNvPicPr/>
                        <p:nvPr/>
                      </p:nvPicPr>
                      <p:blipFill>
                        <a:blip r:embed="rId51"/>
                        <a:stretch>
                          <a:fillRect/>
                        </a:stretch>
                      </p:blipFill>
                      <p:spPr>
                        <a:xfrm>
                          <a:off x="966085" y="340012"/>
                          <a:ext cx="1320840" cy="2448360"/>
                        </a:xfrm>
                        <a:prstGeom prst="rect">
                          <a:avLst/>
                        </a:prstGeom>
                      </p:spPr>
                    </p:pic>
                  </mc:Fallback>
                </mc:AlternateContent>
                <p:cxnSp>
                  <p:nvCxnSpPr>
                    <p:cNvPr id="1279" name="Straight Arrow Connector 1278">
                      <a:extLst>
                        <a:ext uri="{FF2B5EF4-FFF2-40B4-BE49-F238E27FC236}">
                          <a16:creationId xmlns:a16="http://schemas.microsoft.com/office/drawing/2014/main" id="{A747CFC6-8965-5AFC-BF1C-9750E422E916}"/>
                        </a:ext>
                      </a:extLst>
                    </p:cNvPr>
                    <p:cNvCxnSpPr>
                      <a:cxnSpLocks/>
                    </p:cNvCxnSpPr>
                    <p:nvPr/>
                  </p:nvCxnSpPr>
                  <p:spPr>
                    <a:xfrm>
                      <a:off x="11125933" y="1061539"/>
                      <a:ext cx="693568" cy="0"/>
                    </a:xfrm>
                    <a:prstGeom prst="straightConnector1">
                      <a:avLst/>
                    </a:prstGeom>
                    <a:noFill/>
                    <a:ln w="28575" cap="flat" cmpd="sng" algn="ctr">
                      <a:solidFill>
                        <a:srgbClr val="54B9DC"/>
                      </a:solidFill>
                      <a:prstDash val="solid"/>
                      <a:headEnd type="none" w="lg" len="med"/>
                      <a:tailEnd type="triangle"/>
                    </a:ln>
                    <a:effectLst/>
                  </p:spPr>
                </p:cxnSp>
                <p:pic>
                  <p:nvPicPr>
                    <p:cNvPr id="1281" name="Picture 1280" descr="Freepik Pink Money Bag Easy Realistic Cash Bag Drawing Three Money Bags  Money Bag Vector">
                      <a:extLst>
                        <a:ext uri="{FF2B5EF4-FFF2-40B4-BE49-F238E27FC236}">
                          <a16:creationId xmlns:a16="http://schemas.microsoft.com/office/drawing/2014/main" id="{32BFAB7D-04E5-B342-6C9B-3BCABA6D63E8}"/>
                        </a:ext>
                      </a:extLst>
                    </p:cNvPr>
                    <p:cNvPicPr>
                      <a:picLocks noChangeAspect="1"/>
                    </p:cNvPicPr>
                    <p:nvPr/>
                  </p:nvPicPr>
                  <p:blipFill>
                    <a:blip r:embed="rId52"/>
                    <a:stretch>
                      <a:fillRect/>
                    </a:stretch>
                  </p:blipFill>
                  <p:spPr>
                    <a:xfrm>
                      <a:off x="11876203" y="723012"/>
                      <a:ext cx="571544" cy="571544"/>
                    </a:xfrm>
                    <a:prstGeom prst="rect">
                      <a:avLst/>
                    </a:prstGeom>
                  </p:spPr>
                </p:pic>
                <p:sp>
                  <p:nvSpPr>
                    <p:cNvPr id="1282" name="TextBox 1281">
                      <a:extLst>
                        <a:ext uri="{FF2B5EF4-FFF2-40B4-BE49-F238E27FC236}">
                          <a16:creationId xmlns:a16="http://schemas.microsoft.com/office/drawing/2014/main" id="{015A0F1A-A132-A1CB-ED0A-116D93949E1F}"/>
                        </a:ext>
                      </a:extLst>
                    </p:cNvPr>
                    <p:cNvSpPr txBox="1"/>
                    <p:nvPr/>
                  </p:nvSpPr>
                  <p:spPr>
                    <a:xfrm>
                      <a:off x="11615536" y="1353768"/>
                      <a:ext cx="1061336" cy="161583"/>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Segoe UI Semibold"/>
                          <a:ea typeface="+mn-ea"/>
                          <a:cs typeface="+mn-cs"/>
                        </a:rPr>
                        <a:t>Business Value</a:t>
                      </a:r>
                      <a:endParaRPr kumimoji="0" lang="en-CA" sz="105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sp>
                <p:nvSpPr>
                  <p:cNvPr id="1284" name="Oval 1283">
                    <a:extLst>
                      <a:ext uri="{FF2B5EF4-FFF2-40B4-BE49-F238E27FC236}">
                        <a16:creationId xmlns:a16="http://schemas.microsoft.com/office/drawing/2014/main" id="{11E528DE-64F4-2C7E-B1F5-A58B916E1706}"/>
                      </a:ext>
                    </a:extLst>
                  </p:cNvPr>
                  <p:cNvSpPr/>
                  <p:nvPr/>
                </p:nvSpPr>
                <p:spPr bwMode="auto">
                  <a:xfrm>
                    <a:off x="3507159"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5" name="Oval 1284">
                    <a:extLst>
                      <a:ext uri="{FF2B5EF4-FFF2-40B4-BE49-F238E27FC236}">
                        <a16:creationId xmlns:a16="http://schemas.microsoft.com/office/drawing/2014/main" id="{9393CE53-5D0E-7E0F-546D-1CE1F6AAE378}"/>
                      </a:ext>
                    </a:extLst>
                  </p:cNvPr>
                  <p:cNvSpPr/>
                  <p:nvPr/>
                </p:nvSpPr>
                <p:spPr bwMode="auto">
                  <a:xfrm>
                    <a:off x="3544191" y="333998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6" name="Oval 1285">
                    <a:extLst>
                      <a:ext uri="{FF2B5EF4-FFF2-40B4-BE49-F238E27FC236}">
                        <a16:creationId xmlns:a16="http://schemas.microsoft.com/office/drawing/2014/main" id="{816B43FD-1E37-98F2-D3C4-60D2B4128B35}"/>
                      </a:ext>
                    </a:extLst>
                  </p:cNvPr>
                  <p:cNvSpPr/>
                  <p:nvPr/>
                </p:nvSpPr>
                <p:spPr bwMode="auto">
                  <a:xfrm>
                    <a:off x="3544191"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7" name="Oval 1286">
                    <a:extLst>
                      <a:ext uri="{FF2B5EF4-FFF2-40B4-BE49-F238E27FC236}">
                        <a16:creationId xmlns:a16="http://schemas.microsoft.com/office/drawing/2014/main" id="{B6FF6790-B410-BE42-3FC1-9E3F6C81BC6B}"/>
                      </a:ext>
                    </a:extLst>
                  </p:cNvPr>
                  <p:cNvSpPr/>
                  <p:nvPr/>
                </p:nvSpPr>
                <p:spPr bwMode="auto">
                  <a:xfrm>
                    <a:off x="2329264" y="49921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9" name="Oval 1288">
                    <a:extLst>
                      <a:ext uri="{FF2B5EF4-FFF2-40B4-BE49-F238E27FC236}">
                        <a16:creationId xmlns:a16="http://schemas.microsoft.com/office/drawing/2014/main" id="{5BBAD51D-A94C-96D7-31BD-ACF02619E3F8}"/>
                      </a:ext>
                    </a:extLst>
                  </p:cNvPr>
                  <p:cNvSpPr/>
                  <p:nvPr/>
                </p:nvSpPr>
                <p:spPr bwMode="auto">
                  <a:xfrm>
                    <a:off x="5633968"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0" name="Oval 1289">
                    <a:extLst>
                      <a:ext uri="{FF2B5EF4-FFF2-40B4-BE49-F238E27FC236}">
                        <a16:creationId xmlns:a16="http://schemas.microsoft.com/office/drawing/2014/main" id="{F183652E-105D-7BF0-4DC7-51E8D30B2E7E}"/>
                      </a:ext>
                    </a:extLst>
                  </p:cNvPr>
                  <p:cNvSpPr/>
                  <p:nvPr/>
                </p:nvSpPr>
                <p:spPr bwMode="auto">
                  <a:xfrm>
                    <a:off x="7382677" y="32577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1" name="Oval 1290">
                    <a:extLst>
                      <a:ext uri="{FF2B5EF4-FFF2-40B4-BE49-F238E27FC236}">
                        <a16:creationId xmlns:a16="http://schemas.microsoft.com/office/drawing/2014/main" id="{0BB90955-BE01-6C7A-158B-7FE7292B8FBD}"/>
                      </a:ext>
                    </a:extLst>
                  </p:cNvPr>
                  <p:cNvSpPr/>
                  <p:nvPr/>
                </p:nvSpPr>
                <p:spPr bwMode="auto">
                  <a:xfrm>
                    <a:off x="7464956" y="153857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2" name="Oval 1291">
                    <a:extLst>
                      <a:ext uri="{FF2B5EF4-FFF2-40B4-BE49-F238E27FC236}">
                        <a16:creationId xmlns:a16="http://schemas.microsoft.com/office/drawing/2014/main" id="{31DA22E6-6F2A-6AED-D4D3-6BAA8E5B4030}"/>
                      </a:ext>
                    </a:extLst>
                  </p:cNvPr>
                  <p:cNvSpPr/>
                  <p:nvPr/>
                </p:nvSpPr>
                <p:spPr bwMode="auto">
                  <a:xfrm>
                    <a:off x="7425075"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296" name="Group 1295">
                  <a:extLst>
                    <a:ext uri="{FF2B5EF4-FFF2-40B4-BE49-F238E27FC236}">
                      <a16:creationId xmlns:a16="http://schemas.microsoft.com/office/drawing/2014/main" id="{3257B295-A00C-4806-2531-9BF27384D933}"/>
                    </a:ext>
                  </a:extLst>
                </p:cNvPr>
                <p:cNvGrpSpPr/>
                <p:nvPr/>
              </p:nvGrpSpPr>
              <p:grpSpPr>
                <a:xfrm>
                  <a:off x="8812342" y="4642884"/>
                  <a:ext cx="274508" cy="164558"/>
                  <a:chOff x="8812342" y="4642884"/>
                  <a:chExt cx="274508" cy="164558"/>
                </a:xfrm>
              </p:grpSpPr>
              <p:sp>
                <p:nvSpPr>
                  <p:cNvPr id="1294" name="Oval 1293">
                    <a:extLst>
                      <a:ext uri="{FF2B5EF4-FFF2-40B4-BE49-F238E27FC236}">
                        <a16:creationId xmlns:a16="http://schemas.microsoft.com/office/drawing/2014/main" id="{24C6E1C3-ABD5-AFA7-718F-8D9532A3D83C}"/>
                      </a:ext>
                    </a:extLst>
                  </p:cNvPr>
                  <p:cNvSpPr/>
                  <p:nvPr/>
                </p:nvSpPr>
                <p:spPr bwMode="auto">
                  <a:xfrm>
                    <a:off x="8812342" y="46428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5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5" name="TextBox 1294">
                    <a:extLst>
                      <a:ext uri="{FF2B5EF4-FFF2-40B4-BE49-F238E27FC236}">
                        <a16:creationId xmlns:a16="http://schemas.microsoft.com/office/drawing/2014/main" id="{15CD8921-910F-64CE-735A-1473DBCA2D06}"/>
                      </a:ext>
                    </a:extLst>
                  </p:cNvPr>
                  <p:cNvSpPr txBox="1"/>
                  <p:nvPr/>
                </p:nvSpPr>
                <p:spPr>
                  <a:xfrm>
                    <a:off x="8829675" y="4663607"/>
                    <a:ext cx="257175" cy="123111"/>
                  </a:xfrm>
                  <a:prstGeom prst="rect">
                    <a:avLst/>
                  </a:prstGeom>
                  <a:noFill/>
                </p:spPr>
                <p:txBody>
                  <a:bodyPr wrap="square" lIns="0" tIns="0" rIns="0" bIns="0" rtlCol="0">
                    <a:spAutoFit/>
                  </a:bodyPr>
                  <a:lstStyle/>
                  <a:p>
                    <a:pPr algn="l"/>
                    <a:r>
                      <a:rPr lang="en-CA" sz="800" b="1">
                        <a:solidFill>
                          <a:srgbClr val="4DA195"/>
                        </a:solidFill>
                      </a:rPr>
                      <a:t>10</a:t>
                    </a:r>
                    <a:endParaRPr lang="en-CA" sz="800" b="1" dirty="0" err="1">
                      <a:solidFill>
                        <a:srgbClr val="4DA195"/>
                      </a:solidFill>
                    </a:endParaRPr>
                  </a:p>
                </p:txBody>
              </p:sp>
            </p:grpSp>
          </p:grpSp>
          <p:pic>
            <p:nvPicPr>
              <p:cNvPr id="1299" name="Picture 1298" descr="GitHub Copilot for VSCode Might Make Coding Easier - Podfeet Podcasts">
                <a:extLst>
                  <a:ext uri="{FF2B5EF4-FFF2-40B4-BE49-F238E27FC236}">
                    <a16:creationId xmlns:a16="http://schemas.microsoft.com/office/drawing/2014/main" id="{13ABBB22-F271-A6FF-71DE-DD6F2EFF5693}"/>
                  </a:ext>
                </a:extLst>
              </p:cNvPr>
              <p:cNvPicPr>
                <a:picLocks noChangeAspect="1"/>
              </p:cNvPicPr>
              <p:nvPr/>
            </p:nvPicPr>
            <p:blipFill>
              <a:blip r:embed="rId28"/>
              <a:stretch>
                <a:fillRect/>
              </a:stretch>
            </p:blipFill>
            <p:spPr>
              <a:xfrm>
                <a:off x="8894621" y="5136421"/>
                <a:ext cx="531182" cy="331989"/>
              </a:xfrm>
              <a:prstGeom prst="rect">
                <a:avLst/>
              </a:prstGeom>
            </p:spPr>
          </p:pic>
          <p:pic>
            <p:nvPicPr>
              <p:cNvPr id="1300" name="Picture 1299" descr="GitHub Copilot for VSCode Might Make Coding Easier - Podfeet Podcasts">
                <a:extLst>
                  <a:ext uri="{FF2B5EF4-FFF2-40B4-BE49-F238E27FC236}">
                    <a16:creationId xmlns:a16="http://schemas.microsoft.com/office/drawing/2014/main" id="{DE21A080-4E45-CA68-B7D3-74D557FD3C39}"/>
                  </a:ext>
                </a:extLst>
              </p:cNvPr>
              <p:cNvPicPr>
                <a:picLocks noChangeAspect="1"/>
              </p:cNvPicPr>
              <p:nvPr/>
            </p:nvPicPr>
            <p:blipFill>
              <a:blip r:embed="rId28"/>
              <a:stretch>
                <a:fillRect/>
              </a:stretch>
            </p:blipFill>
            <p:spPr>
              <a:xfrm>
                <a:off x="9029241" y="5235481"/>
                <a:ext cx="531182" cy="331989"/>
              </a:xfrm>
              <a:prstGeom prst="rect">
                <a:avLst/>
              </a:prstGeom>
            </p:spPr>
          </p:pic>
          <p:pic>
            <p:nvPicPr>
              <p:cNvPr id="1301" name="Picture 1300" descr="GitHub Copilot for VSCode Might Make Coding Easier - Podfeet Podcasts">
                <a:extLst>
                  <a:ext uri="{FF2B5EF4-FFF2-40B4-BE49-F238E27FC236}">
                    <a16:creationId xmlns:a16="http://schemas.microsoft.com/office/drawing/2014/main" id="{49EDC549-DBA5-B216-34FF-A930B4B219D6}"/>
                  </a:ext>
                </a:extLst>
              </p:cNvPr>
              <p:cNvPicPr>
                <a:picLocks noChangeAspect="1"/>
              </p:cNvPicPr>
              <p:nvPr/>
            </p:nvPicPr>
            <p:blipFill>
              <a:blip r:embed="rId28"/>
              <a:stretch>
                <a:fillRect/>
              </a:stretch>
            </p:blipFill>
            <p:spPr>
              <a:xfrm>
                <a:off x="9163861" y="5336871"/>
                <a:ext cx="531182" cy="331989"/>
              </a:xfrm>
              <a:prstGeom prst="rect">
                <a:avLst/>
              </a:prstGeom>
            </p:spPr>
          </p:pic>
        </p:grpSp>
        <p:cxnSp>
          <p:nvCxnSpPr>
            <p:cNvPr id="1303" name="Connector: Elbow 1302">
              <a:extLst>
                <a:ext uri="{FF2B5EF4-FFF2-40B4-BE49-F238E27FC236}">
                  <a16:creationId xmlns:a16="http://schemas.microsoft.com/office/drawing/2014/main" id="{8AF71250-E585-1011-6D3D-75EC9ED344FC}"/>
                </a:ext>
              </a:extLst>
            </p:cNvPr>
            <p:cNvCxnSpPr>
              <a:cxnSpLocks/>
              <a:endCxn id="1203" idx="0"/>
            </p:cNvCxnSpPr>
            <p:nvPr/>
          </p:nvCxnSpPr>
          <p:spPr>
            <a:xfrm rot="16200000" flipH="1">
              <a:off x="5702370" y="1670955"/>
              <a:ext cx="1326918" cy="1134608"/>
            </a:xfrm>
            <a:prstGeom prst="bentConnector3">
              <a:avLst>
                <a:gd name="adj1" fmla="val 64357"/>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307" name="Oval 1306">
              <a:extLst>
                <a:ext uri="{FF2B5EF4-FFF2-40B4-BE49-F238E27FC236}">
                  <a16:creationId xmlns:a16="http://schemas.microsoft.com/office/drawing/2014/main" id="{AC4B2DA3-180C-5F2E-691B-3503CD61428E}"/>
                </a:ext>
              </a:extLst>
            </p:cNvPr>
            <p:cNvSpPr/>
            <p:nvPr/>
          </p:nvSpPr>
          <p:spPr bwMode="auto">
            <a:xfrm>
              <a:off x="5716247" y="204244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3211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826B24-5171-5468-FFB7-E84ECCE33916}"/>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BBB52992-C23B-2283-802C-C2A3DB4C325F}"/>
              </a:ext>
            </a:extLst>
          </p:cNvPr>
          <p:cNvGrpSpPr/>
          <p:nvPr/>
        </p:nvGrpSpPr>
        <p:grpSpPr>
          <a:xfrm>
            <a:off x="0" y="563552"/>
            <a:ext cx="12252325" cy="4872059"/>
            <a:chOff x="0" y="563552"/>
            <a:chExt cx="12252325" cy="4872059"/>
          </a:xfrm>
        </p:grpSpPr>
        <p:grpSp>
          <p:nvGrpSpPr>
            <p:cNvPr id="26" name="Group 25">
              <a:extLst>
                <a:ext uri="{FF2B5EF4-FFF2-40B4-BE49-F238E27FC236}">
                  <a16:creationId xmlns:a16="http://schemas.microsoft.com/office/drawing/2014/main" id="{DBBD4E60-CA23-D442-90A1-4A3EF3D7A8C4}"/>
                </a:ext>
              </a:extLst>
            </p:cNvPr>
            <p:cNvGrpSpPr/>
            <p:nvPr/>
          </p:nvGrpSpPr>
          <p:grpSpPr>
            <a:xfrm>
              <a:off x="0" y="563552"/>
              <a:ext cx="12252325" cy="4872059"/>
              <a:chOff x="0" y="563552"/>
              <a:chExt cx="12252325" cy="4872059"/>
            </a:xfrm>
          </p:grpSpPr>
          <p:pic>
            <p:nvPicPr>
              <p:cNvPr id="7" name="Picture 6">
                <a:extLst>
                  <a:ext uri="{FF2B5EF4-FFF2-40B4-BE49-F238E27FC236}">
                    <a16:creationId xmlns:a16="http://schemas.microsoft.com/office/drawing/2014/main" id="{84EBCE25-361D-C26D-09A3-5021E32C7E02}"/>
                  </a:ext>
                </a:extLst>
              </p:cNvPr>
              <p:cNvPicPr>
                <a:picLocks noChangeAspect="1"/>
              </p:cNvPicPr>
              <p:nvPr/>
            </p:nvPicPr>
            <p:blipFill>
              <a:blip r:embed="rId3"/>
              <a:stretch>
                <a:fillRect/>
              </a:stretch>
            </p:blipFill>
            <p:spPr>
              <a:xfrm>
                <a:off x="0" y="563552"/>
                <a:ext cx="12252325" cy="4872059"/>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0CDE698-E693-CD8D-31D5-E2FFA90027F2}"/>
                      </a:ext>
                    </a:extLst>
                  </p14:cNvPr>
                  <p14:cNvContentPartPr/>
                  <p14:nvPr/>
                </p14:nvContentPartPr>
                <p14:xfrm>
                  <a:off x="3164600" y="2169040"/>
                  <a:ext cx="5066280" cy="1824120"/>
                </p14:xfrm>
              </p:contentPart>
            </mc:Choice>
            <mc:Fallback xmlns="">
              <p:pic>
                <p:nvPicPr>
                  <p:cNvPr id="12" name="Ink 11">
                    <a:extLst>
                      <a:ext uri="{FF2B5EF4-FFF2-40B4-BE49-F238E27FC236}">
                        <a16:creationId xmlns:a16="http://schemas.microsoft.com/office/drawing/2014/main" id="{F0CDE698-E693-CD8D-31D5-E2FFA90027F2}"/>
                      </a:ext>
                    </a:extLst>
                  </p:cNvPr>
                  <p:cNvPicPr/>
                  <p:nvPr/>
                </p:nvPicPr>
                <p:blipFill>
                  <a:blip r:embed="rId5"/>
                  <a:stretch>
                    <a:fillRect/>
                  </a:stretch>
                </p:blipFill>
                <p:spPr>
                  <a:xfrm>
                    <a:off x="3146960" y="2151400"/>
                    <a:ext cx="5101920" cy="1859760"/>
                  </a:xfrm>
                  <a:prstGeom prst="rect">
                    <a:avLst/>
                  </a:prstGeom>
                </p:spPr>
              </p:pic>
            </mc:Fallback>
          </mc:AlternateContent>
          <p:pic>
            <p:nvPicPr>
              <p:cNvPr id="23" name="Picture 6" descr="Docker Icon SVG Vector &amp; PNG Free Download | UXWing">
                <a:extLst>
                  <a:ext uri="{FF2B5EF4-FFF2-40B4-BE49-F238E27FC236}">
                    <a16:creationId xmlns:a16="http://schemas.microsoft.com/office/drawing/2014/main" id="{836528F3-6181-EF28-63CA-2C2DC84EE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1732" y="1167700"/>
                <a:ext cx="858188" cy="858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F1EC773F-226C-D51E-3FD3-19E32C29F087}"/>
                </a:ext>
              </a:extLst>
            </p:cNvPr>
            <p:cNvGrpSpPr/>
            <p:nvPr/>
          </p:nvGrpSpPr>
          <p:grpSpPr>
            <a:xfrm>
              <a:off x="4908937" y="2331204"/>
              <a:ext cx="2312622" cy="1214120"/>
              <a:chOff x="4908937" y="2331204"/>
              <a:chExt cx="2312622" cy="1214120"/>
            </a:xfrm>
          </p:grpSpPr>
          <p:sp>
            <p:nvSpPr>
              <p:cNvPr id="30" name="Rectangle 29">
                <a:extLst>
                  <a:ext uri="{FF2B5EF4-FFF2-40B4-BE49-F238E27FC236}">
                    <a16:creationId xmlns:a16="http://schemas.microsoft.com/office/drawing/2014/main" id="{0EFDBF30-B430-4C35-2D58-2812E929EEF4}"/>
                  </a:ext>
                </a:extLst>
              </p:cNvPr>
              <p:cNvSpPr/>
              <p:nvPr/>
            </p:nvSpPr>
            <p:spPr bwMode="auto">
              <a:xfrm>
                <a:off x="4908937" y="2331204"/>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7DF8A10A-7478-91EF-0F7D-5057C18C1E1D}"/>
                  </a:ext>
                </a:extLst>
              </p:cNvPr>
              <p:cNvSpPr txBox="1"/>
              <p:nvPr/>
            </p:nvSpPr>
            <p:spPr>
              <a:xfrm>
                <a:off x="5142076" y="2461062"/>
                <a:ext cx="2079483" cy="984885"/>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Mounting OneLake locally in VSCode Devcontainer via blobfuse and az CLI</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39493884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11A5E4-E812-322F-2744-1E54F5DF220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F2EB9E6-9DCD-6C1A-8034-85F21FF9AE88}"/>
              </a:ext>
            </a:extLst>
          </p:cNvPr>
          <p:cNvGrpSpPr/>
          <p:nvPr/>
        </p:nvGrpSpPr>
        <p:grpSpPr>
          <a:xfrm>
            <a:off x="0" y="161787"/>
            <a:ext cx="12192000" cy="5675589"/>
            <a:chOff x="0" y="161787"/>
            <a:chExt cx="12192000" cy="5675589"/>
          </a:xfrm>
        </p:grpSpPr>
        <p:pic>
          <p:nvPicPr>
            <p:cNvPr id="3" name="Picture 2">
              <a:extLst>
                <a:ext uri="{FF2B5EF4-FFF2-40B4-BE49-F238E27FC236}">
                  <a16:creationId xmlns:a16="http://schemas.microsoft.com/office/drawing/2014/main" id="{ABA829E7-5E42-D315-D57B-7D572796654C}"/>
                </a:ext>
              </a:extLst>
            </p:cNvPr>
            <p:cNvPicPr>
              <a:picLocks noChangeAspect="1"/>
            </p:cNvPicPr>
            <p:nvPr/>
          </p:nvPicPr>
          <p:blipFill>
            <a:blip r:embed="rId3"/>
            <a:srcRect r="56180"/>
            <a:stretch>
              <a:fillRect/>
            </a:stretch>
          </p:blipFill>
          <p:spPr>
            <a:xfrm>
              <a:off x="0" y="161787"/>
              <a:ext cx="5368925" cy="5675589"/>
            </a:xfrm>
            <a:prstGeom prst="rect">
              <a:avLst/>
            </a:prstGeom>
          </p:spPr>
        </p:pic>
        <p:pic>
          <p:nvPicPr>
            <p:cNvPr id="4" name="Picture 3">
              <a:extLst>
                <a:ext uri="{FF2B5EF4-FFF2-40B4-BE49-F238E27FC236}">
                  <a16:creationId xmlns:a16="http://schemas.microsoft.com/office/drawing/2014/main" id="{1B09F6C9-61EB-063E-3869-0859E49B47CE}"/>
                </a:ext>
              </a:extLst>
            </p:cNvPr>
            <p:cNvPicPr>
              <a:picLocks noChangeAspect="1"/>
            </p:cNvPicPr>
            <p:nvPr/>
          </p:nvPicPr>
          <p:blipFill>
            <a:blip r:embed="rId3"/>
            <a:srcRect l="94159" t="21316"/>
            <a:stretch>
              <a:fillRect/>
            </a:stretch>
          </p:blipFill>
          <p:spPr>
            <a:xfrm>
              <a:off x="4653280" y="1371600"/>
              <a:ext cx="715645" cy="4465776"/>
            </a:xfrm>
            <a:prstGeom prst="rect">
              <a:avLst/>
            </a:prstGeom>
          </p:spPr>
        </p:pic>
        <p:pic>
          <p:nvPicPr>
            <p:cNvPr id="8" name="Picture 7">
              <a:extLst>
                <a:ext uri="{FF2B5EF4-FFF2-40B4-BE49-F238E27FC236}">
                  <a16:creationId xmlns:a16="http://schemas.microsoft.com/office/drawing/2014/main" id="{0BB67AE9-DC16-2851-AB9D-FDE0E7D07B25}"/>
                </a:ext>
              </a:extLst>
            </p:cNvPr>
            <p:cNvPicPr>
              <a:picLocks noChangeAspect="1"/>
            </p:cNvPicPr>
            <p:nvPr/>
          </p:nvPicPr>
          <p:blipFill>
            <a:blip r:embed="rId4"/>
            <a:srcRect l="17994" r="25659"/>
            <a:stretch>
              <a:fillRect/>
            </a:stretch>
          </p:blipFill>
          <p:spPr>
            <a:xfrm>
              <a:off x="5288279" y="161787"/>
              <a:ext cx="6903721" cy="5675589"/>
            </a:xfrm>
            <a:prstGeom prst="rect">
              <a:avLst/>
            </a:prstGeom>
          </p:spPr>
        </p:pic>
        <p:grpSp>
          <p:nvGrpSpPr>
            <p:cNvPr id="11" name="Group 10">
              <a:extLst>
                <a:ext uri="{FF2B5EF4-FFF2-40B4-BE49-F238E27FC236}">
                  <a16:creationId xmlns:a16="http://schemas.microsoft.com/office/drawing/2014/main" id="{E122AE87-F549-16B4-FD2B-4D9EBB1CA365}"/>
                </a:ext>
              </a:extLst>
            </p:cNvPr>
            <p:cNvGrpSpPr/>
            <p:nvPr/>
          </p:nvGrpSpPr>
          <p:grpSpPr>
            <a:xfrm>
              <a:off x="2362800" y="996520"/>
              <a:ext cx="3352680" cy="4086720"/>
              <a:chOff x="2362800" y="996520"/>
              <a:chExt cx="3352680" cy="40867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055593B-D6F2-C639-6439-F2AD1D73AD54}"/>
                      </a:ext>
                    </a:extLst>
                  </p14:cNvPr>
                  <p14:cNvContentPartPr/>
                  <p14:nvPr/>
                </p14:nvContentPartPr>
                <p14:xfrm>
                  <a:off x="2362800" y="4569160"/>
                  <a:ext cx="1308960" cy="514080"/>
                </p14:xfrm>
              </p:contentPart>
            </mc:Choice>
            <mc:Fallback xmlns="">
              <p:pic>
                <p:nvPicPr>
                  <p:cNvPr id="9" name="Ink 8">
                    <a:extLst>
                      <a:ext uri="{FF2B5EF4-FFF2-40B4-BE49-F238E27FC236}">
                        <a16:creationId xmlns:a16="http://schemas.microsoft.com/office/drawing/2014/main" id="{3055593B-D6F2-C639-6439-F2AD1D73AD54}"/>
                      </a:ext>
                    </a:extLst>
                  </p:cNvPr>
                  <p:cNvPicPr/>
                  <p:nvPr/>
                </p:nvPicPr>
                <p:blipFill>
                  <a:blip r:embed="rId6"/>
                  <a:stretch>
                    <a:fillRect/>
                  </a:stretch>
                </p:blipFill>
                <p:spPr>
                  <a:xfrm>
                    <a:off x="2354160" y="4560520"/>
                    <a:ext cx="132660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A2FED78-516C-976E-9360-29DB80AFB06B}"/>
                      </a:ext>
                    </a:extLst>
                  </p14:cNvPr>
                  <p14:cNvContentPartPr/>
                  <p14:nvPr/>
                </p14:nvContentPartPr>
                <p14:xfrm>
                  <a:off x="3576360" y="996520"/>
                  <a:ext cx="2139120" cy="3849120"/>
                </p14:xfrm>
              </p:contentPart>
            </mc:Choice>
            <mc:Fallback xmlns="">
              <p:pic>
                <p:nvPicPr>
                  <p:cNvPr id="10" name="Ink 9">
                    <a:extLst>
                      <a:ext uri="{FF2B5EF4-FFF2-40B4-BE49-F238E27FC236}">
                        <a16:creationId xmlns:a16="http://schemas.microsoft.com/office/drawing/2014/main" id="{2A2FED78-516C-976E-9360-29DB80AFB06B}"/>
                      </a:ext>
                    </a:extLst>
                  </p:cNvPr>
                  <p:cNvPicPr/>
                  <p:nvPr/>
                </p:nvPicPr>
                <p:blipFill>
                  <a:blip r:embed="rId8"/>
                  <a:stretch>
                    <a:fillRect/>
                  </a:stretch>
                </p:blipFill>
                <p:spPr>
                  <a:xfrm>
                    <a:off x="3567360" y="987520"/>
                    <a:ext cx="2156760" cy="3866760"/>
                  </a:xfrm>
                  <a:prstGeom prst="rect">
                    <a:avLst/>
                  </a:prstGeom>
                </p:spPr>
              </p:pic>
            </mc:Fallback>
          </mc:AlternateContent>
        </p:grpSp>
        <p:sp>
          <p:nvSpPr>
            <p:cNvPr id="14" name="Rectangle 13">
              <a:extLst>
                <a:ext uri="{FF2B5EF4-FFF2-40B4-BE49-F238E27FC236}">
                  <a16:creationId xmlns:a16="http://schemas.microsoft.com/office/drawing/2014/main" id="{832510C4-E6B3-64A9-52CE-D37DC799B1CD}"/>
                </a:ext>
              </a:extLst>
            </p:cNvPr>
            <p:cNvSpPr/>
            <p:nvPr/>
          </p:nvSpPr>
          <p:spPr bwMode="auto">
            <a:xfrm>
              <a:off x="2810897" y="563880"/>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AC290D6-4C89-AE67-EB72-0AFC7BF3493A}"/>
                </a:ext>
              </a:extLst>
            </p:cNvPr>
            <p:cNvSpPr txBox="1"/>
            <p:nvPr/>
          </p:nvSpPr>
          <p:spPr>
            <a:xfrm>
              <a:off x="2891296" y="661080"/>
              <a:ext cx="2079483" cy="984885"/>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tests in GitHub Actions by mounting OneLake with blobfuse</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spTree>
    <p:extLst>
      <p:ext uri="{BB962C8B-B14F-4D97-AF65-F5344CB8AC3E}">
        <p14:creationId xmlns:p14="http://schemas.microsoft.com/office/powerpoint/2010/main" val="680174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54AEF8-A9F8-E3C2-6E92-6DE0B1E6F3E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7C3AF6A8-E3BA-F9D3-7E48-574118A565AB}"/>
              </a:ext>
            </a:extLst>
          </p:cNvPr>
          <p:cNvGrpSpPr/>
          <p:nvPr/>
        </p:nvGrpSpPr>
        <p:grpSpPr>
          <a:xfrm>
            <a:off x="0" y="161787"/>
            <a:ext cx="12252325" cy="5675589"/>
            <a:chOff x="0" y="161787"/>
            <a:chExt cx="12252325" cy="5675589"/>
          </a:xfrm>
        </p:grpSpPr>
        <p:grpSp>
          <p:nvGrpSpPr>
            <p:cNvPr id="17" name="Group 16">
              <a:extLst>
                <a:ext uri="{FF2B5EF4-FFF2-40B4-BE49-F238E27FC236}">
                  <a16:creationId xmlns:a16="http://schemas.microsoft.com/office/drawing/2014/main" id="{39024591-173E-4E6E-D07A-DB8E292FA5A0}"/>
                </a:ext>
              </a:extLst>
            </p:cNvPr>
            <p:cNvGrpSpPr/>
            <p:nvPr/>
          </p:nvGrpSpPr>
          <p:grpSpPr>
            <a:xfrm>
              <a:off x="0" y="161787"/>
              <a:ext cx="12252325" cy="5675589"/>
              <a:chOff x="0" y="161787"/>
              <a:chExt cx="12252325" cy="5675589"/>
            </a:xfrm>
          </p:grpSpPr>
          <p:grpSp>
            <p:nvGrpSpPr>
              <p:cNvPr id="12" name="Group 11">
                <a:extLst>
                  <a:ext uri="{FF2B5EF4-FFF2-40B4-BE49-F238E27FC236}">
                    <a16:creationId xmlns:a16="http://schemas.microsoft.com/office/drawing/2014/main" id="{F5EEC42F-F42B-5032-2241-0C8AE3EA8B98}"/>
                  </a:ext>
                </a:extLst>
              </p:cNvPr>
              <p:cNvGrpSpPr/>
              <p:nvPr/>
            </p:nvGrpSpPr>
            <p:grpSpPr>
              <a:xfrm>
                <a:off x="0" y="161787"/>
                <a:ext cx="12252325" cy="5675589"/>
                <a:chOff x="0" y="161787"/>
                <a:chExt cx="12252325" cy="5675589"/>
              </a:xfrm>
            </p:grpSpPr>
            <p:pic>
              <p:nvPicPr>
                <p:cNvPr id="5" name="Picture 4">
                  <a:extLst>
                    <a:ext uri="{FF2B5EF4-FFF2-40B4-BE49-F238E27FC236}">
                      <a16:creationId xmlns:a16="http://schemas.microsoft.com/office/drawing/2014/main" id="{35A7FF7C-EF33-77A8-75AC-71CBCB9EE714}"/>
                    </a:ext>
                  </a:extLst>
                </p:cNvPr>
                <p:cNvPicPr>
                  <a:picLocks noChangeAspect="1"/>
                </p:cNvPicPr>
                <p:nvPr/>
              </p:nvPicPr>
              <p:blipFill>
                <a:blip r:embed="rId3"/>
                <a:stretch>
                  <a:fillRect/>
                </a:stretch>
              </p:blipFill>
              <p:spPr>
                <a:xfrm>
                  <a:off x="0" y="161787"/>
                  <a:ext cx="12252325" cy="567558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2B7097A-3CED-B93A-72B1-7978115ED129}"/>
                        </a:ext>
                      </a:extLst>
                    </p14:cNvPr>
                    <p14:cNvContentPartPr/>
                    <p14:nvPr/>
                  </p14:nvContentPartPr>
                  <p14:xfrm>
                    <a:off x="5590482" y="1520400"/>
                    <a:ext cx="535680" cy="726840"/>
                  </p14:xfrm>
                </p:contentPart>
              </mc:Choice>
              <mc:Fallback xmlns="">
                <p:pic>
                  <p:nvPicPr>
                    <p:cNvPr id="7" name="Ink 6">
                      <a:extLst>
                        <a:ext uri="{FF2B5EF4-FFF2-40B4-BE49-F238E27FC236}">
                          <a16:creationId xmlns:a16="http://schemas.microsoft.com/office/drawing/2014/main" id="{42B7097A-3CED-B93A-72B1-7978115ED129}"/>
                        </a:ext>
                      </a:extLst>
                    </p:cNvPr>
                    <p:cNvPicPr/>
                    <p:nvPr/>
                  </p:nvPicPr>
                  <p:blipFill>
                    <a:blip r:embed="rId5"/>
                    <a:stretch>
                      <a:fillRect/>
                    </a:stretch>
                  </p:blipFill>
                  <p:spPr>
                    <a:xfrm>
                      <a:off x="5572482" y="1502400"/>
                      <a:ext cx="571320" cy="762480"/>
                    </a:xfrm>
                    <a:prstGeom prst="rect">
                      <a:avLst/>
                    </a:prstGeom>
                  </p:spPr>
                </p:pic>
              </mc:Fallback>
            </mc:AlternateContent>
          </p:grpSp>
          <p:pic>
            <p:nvPicPr>
              <p:cNvPr id="15" name="Picture 14">
                <a:extLst>
                  <a:ext uri="{FF2B5EF4-FFF2-40B4-BE49-F238E27FC236}">
                    <a16:creationId xmlns:a16="http://schemas.microsoft.com/office/drawing/2014/main" id="{DED570DE-EA28-FECA-7871-0531AD64F3A9}"/>
                  </a:ext>
                </a:extLst>
              </p:cNvPr>
              <p:cNvPicPr>
                <a:picLocks noChangeAspect="1"/>
              </p:cNvPicPr>
              <p:nvPr/>
            </p:nvPicPr>
            <p:blipFill>
              <a:blip r:embed="rId6"/>
              <a:stretch>
                <a:fillRect/>
              </a:stretch>
            </p:blipFill>
            <p:spPr>
              <a:xfrm>
                <a:off x="6852920" y="3605089"/>
                <a:ext cx="5232793" cy="2232287"/>
              </a:xfrm>
              <a:prstGeom prst="rect">
                <a:avLst/>
              </a:prstGeom>
              <a:effectLst>
                <a:outerShdw blurRad="50800" dist="38100" dir="2700000" algn="tl" rotWithShape="0">
                  <a:prstClr val="black">
                    <a:alpha val="40000"/>
                  </a:prstClr>
                </a:outerShdw>
              </a:effectLst>
            </p:spPr>
          </p:pic>
        </p:grpSp>
        <p:sp>
          <p:nvSpPr>
            <p:cNvPr id="20" name="Rectangle 19">
              <a:extLst>
                <a:ext uri="{FF2B5EF4-FFF2-40B4-BE49-F238E27FC236}">
                  <a16:creationId xmlns:a16="http://schemas.microsoft.com/office/drawing/2014/main" id="{DBA07FDB-006A-674C-9D96-CDEBB3EB5349}"/>
                </a:ext>
              </a:extLst>
            </p:cNvPr>
            <p:cNvSpPr/>
            <p:nvPr/>
          </p:nvSpPr>
          <p:spPr bwMode="auto">
            <a:xfrm>
              <a:off x="6086422" y="458926"/>
              <a:ext cx="2240280" cy="164419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560E60E-5CCF-CA7F-A8E1-091FF01BB251}"/>
                </a:ext>
              </a:extLst>
            </p:cNvPr>
            <p:cNvSpPr txBox="1"/>
            <p:nvPr/>
          </p:nvSpPr>
          <p:spPr>
            <a:xfrm>
              <a:off x="6247219" y="542359"/>
              <a:ext cx="2079483" cy="147732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model against Fabric Spark Environment with a large Cluster after PR merges to main</a:t>
              </a:r>
              <a:endParaRPr kumimoji="0" lang="en-CA" sz="1600" b="0" i="1" u="none" strike="noStrike" kern="1200" cap="none" spc="0" normalizeH="0" baseline="0" noProof="0" dirty="0" err="1">
                <a:ln>
                  <a:noFill/>
                </a:ln>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D5212AD3-2D97-D224-ED4F-6929BA54F626}"/>
                </a:ext>
              </a:extLst>
            </p:cNvPr>
            <p:cNvSpPr/>
            <p:nvPr/>
          </p:nvSpPr>
          <p:spPr bwMode="auto">
            <a:xfrm>
              <a:off x="10006230" y="4885846"/>
              <a:ext cx="2079483" cy="89011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7C1A34F-343C-0623-9F30-76398D0AA8B5}"/>
                </a:ext>
              </a:extLst>
            </p:cNvPr>
            <p:cNvSpPr txBox="1"/>
            <p:nvPr/>
          </p:nvSpPr>
          <p:spPr>
            <a:xfrm>
              <a:off x="10089536" y="4969279"/>
              <a:ext cx="2079483" cy="73866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World’s simplest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Data Factory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pipeline to wrap dbt</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nvGrpSpPr>
            <p:cNvPr id="27" name="Group 26">
              <a:extLst>
                <a:ext uri="{FF2B5EF4-FFF2-40B4-BE49-F238E27FC236}">
                  <a16:creationId xmlns:a16="http://schemas.microsoft.com/office/drawing/2014/main" id="{55448789-34AF-1841-4168-59B9B0600104}"/>
                </a:ext>
              </a:extLst>
            </p:cNvPr>
            <p:cNvGrpSpPr/>
            <p:nvPr/>
          </p:nvGrpSpPr>
          <p:grpSpPr>
            <a:xfrm>
              <a:off x="10026101" y="458926"/>
              <a:ext cx="2142918" cy="542645"/>
              <a:chOff x="10089536" y="1418317"/>
              <a:chExt cx="2142918" cy="542645"/>
            </a:xfrm>
          </p:grpSpPr>
          <p:sp>
            <p:nvSpPr>
              <p:cNvPr id="28" name="Rectangle 27">
                <a:extLst>
                  <a:ext uri="{FF2B5EF4-FFF2-40B4-BE49-F238E27FC236}">
                    <a16:creationId xmlns:a16="http://schemas.microsoft.com/office/drawing/2014/main" id="{E5CA076D-87EE-4736-4212-BB8927B5DFC0}"/>
                  </a:ext>
                </a:extLst>
              </p:cNvPr>
              <p:cNvSpPr/>
              <p:nvPr/>
            </p:nvSpPr>
            <p:spPr bwMode="auto">
              <a:xfrm>
                <a:off x="10241279" y="1418317"/>
                <a:ext cx="1991175" cy="542645"/>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0E802AF1-235D-6ECC-60F1-16451A6EC702}"/>
                  </a:ext>
                </a:extLst>
              </p:cNvPr>
              <p:cNvSpPr txBox="1"/>
              <p:nvPr/>
            </p:nvSpPr>
            <p:spPr>
              <a:xfrm>
                <a:off x="10089536" y="1443417"/>
                <a:ext cx="2079483" cy="49244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2-core cheap Python Notebook</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1372247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851C34-18FD-CEC1-E695-4B712004AA58}"/>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41705425-6FB1-2AAC-B022-ABA8649396D8}"/>
              </a:ext>
            </a:extLst>
          </p:cNvPr>
          <p:cNvSpPr/>
          <p:nvPr/>
        </p:nvSpPr>
        <p:spPr bwMode="auto">
          <a:xfrm>
            <a:off x="849442" y="-949377"/>
            <a:ext cx="9768591" cy="6901514"/>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mc:AlternateContent xmlns:mc="http://schemas.openxmlformats.org/markup-compatibility/2006" xmlns:p14="http://schemas.microsoft.com/office/powerpoint/2010/main">
        <mc:Choice Requires="p14">
          <p:contentPart p14:bwMode="auto" r:id="rId3">
            <p14:nvContentPartPr>
              <p14:cNvPr id="161" name="Ink 160">
                <a:extLst>
                  <a:ext uri="{FF2B5EF4-FFF2-40B4-BE49-F238E27FC236}">
                    <a16:creationId xmlns:a16="http://schemas.microsoft.com/office/drawing/2014/main" id="{4D027684-8904-D864-A8A9-5136C5A0B858}"/>
                  </a:ext>
                </a:extLst>
              </p14:cNvPr>
              <p14:cNvContentPartPr/>
              <p14:nvPr/>
            </p14:nvContentPartPr>
            <p14:xfrm>
              <a:off x="7597215" y="5205765"/>
              <a:ext cx="2670120" cy="513000"/>
            </p14:xfrm>
          </p:contentPart>
        </mc:Choice>
        <mc:Fallback xmlns="">
          <p:pic>
            <p:nvPicPr>
              <p:cNvPr id="161" name="Ink 160">
                <a:extLst>
                  <a:ext uri="{FF2B5EF4-FFF2-40B4-BE49-F238E27FC236}">
                    <a16:creationId xmlns:a16="http://schemas.microsoft.com/office/drawing/2014/main" id="{4D027684-8904-D864-A8A9-5136C5A0B858}"/>
                  </a:ext>
                </a:extLst>
              </p:cNvPr>
              <p:cNvPicPr/>
              <p:nvPr/>
            </p:nvPicPr>
            <p:blipFill>
              <a:blip r:embed="rId4"/>
              <a:stretch>
                <a:fillRect/>
              </a:stretch>
            </p:blipFill>
            <p:spPr>
              <a:xfrm>
                <a:off x="7507215" y="5025765"/>
                <a:ext cx="2849760" cy="872640"/>
              </a:xfrm>
              <a:prstGeom prst="rect">
                <a:avLst/>
              </a:prstGeom>
            </p:spPr>
          </p:pic>
        </mc:Fallback>
      </mc:AlternateContent>
      <p:sp>
        <p:nvSpPr>
          <p:cNvPr id="47" name="Rectangle: Rounded Corners 46">
            <a:extLst>
              <a:ext uri="{FF2B5EF4-FFF2-40B4-BE49-F238E27FC236}">
                <a16:creationId xmlns:a16="http://schemas.microsoft.com/office/drawing/2014/main" id="{3D1DCC84-E5A5-5901-F078-C537D61C6031}"/>
              </a:ext>
            </a:extLst>
          </p:cNvPr>
          <p:cNvSpPr/>
          <p:nvPr/>
        </p:nvSpPr>
        <p:spPr bwMode="auto">
          <a:xfrm>
            <a:off x="2155256" y="276688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5952ADC-5BB4-970F-911F-B770BB0E88D9}"/>
              </a:ext>
            </a:extLst>
          </p:cNvPr>
          <p:cNvSpPr/>
          <p:nvPr/>
        </p:nvSpPr>
        <p:spPr bwMode="auto">
          <a:xfrm>
            <a:off x="3689668" y="3360904"/>
            <a:ext cx="1219285"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F12F302C-094D-6FB3-A90E-E19344BCFD03}"/>
              </a:ext>
            </a:extLst>
          </p:cNvPr>
          <p:cNvCxnSpPr>
            <a:cxnSpLocks/>
          </p:cNvCxnSpPr>
          <p:nvPr/>
        </p:nvCxnSpPr>
        <p:spPr>
          <a:xfrm>
            <a:off x="3748109" y="359233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87ECA4B-7A3B-C3C4-4310-D3DAE9E5F5A7}"/>
              </a:ext>
            </a:extLst>
          </p:cNvPr>
          <p:cNvSpPr txBox="1"/>
          <p:nvPr/>
        </p:nvSpPr>
        <p:spPr>
          <a:xfrm>
            <a:off x="2743550" y="2874818"/>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Local/Fabric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CE9EFCC2-DF54-73E1-71CA-D259A1DF187E}"/>
              </a:ext>
            </a:extLst>
          </p:cNvPr>
          <p:cNvSpPr txBox="1"/>
          <p:nvPr/>
        </p:nvSpPr>
        <p:spPr>
          <a:xfrm>
            <a:off x="2743549" y="2995019"/>
            <a:ext cx="2156313"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Can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101" name="Rectangle: Rounded Corners 100">
            <a:extLst>
              <a:ext uri="{FF2B5EF4-FFF2-40B4-BE49-F238E27FC236}">
                <a16:creationId xmlns:a16="http://schemas.microsoft.com/office/drawing/2014/main" id="{8EC655A0-0A99-705D-1803-F9CEAECFD3EF}"/>
              </a:ext>
            </a:extLst>
          </p:cNvPr>
          <p:cNvSpPr/>
          <p:nvPr/>
        </p:nvSpPr>
        <p:spPr bwMode="auto">
          <a:xfrm>
            <a:off x="2386531" y="3348790"/>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52FB49DA-930F-82DA-6238-88D18AC4667F}"/>
              </a:ext>
            </a:extLst>
          </p:cNvPr>
          <p:cNvSpPr txBox="1"/>
          <p:nvPr/>
        </p:nvSpPr>
        <p:spPr>
          <a:xfrm>
            <a:off x="2459310" y="3439531"/>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20" name="Connector: Elbow 119">
            <a:extLst>
              <a:ext uri="{FF2B5EF4-FFF2-40B4-BE49-F238E27FC236}">
                <a16:creationId xmlns:a16="http://schemas.microsoft.com/office/drawing/2014/main" id="{2DF05ABF-7546-C15E-5F53-E78273DAF4BE}"/>
              </a:ext>
            </a:extLst>
          </p:cNvPr>
          <p:cNvCxnSpPr>
            <a:cxnSpLocks/>
            <a:stCxn id="1127" idx="1"/>
            <a:endCxn id="1143" idx="3"/>
          </p:cNvCxnSpPr>
          <p:nvPr/>
        </p:nvCxnSpPr>
        <p:spPr>
          <a:xfrm rot="10800000">
            <a:off x="3166391" y="3803131"/>
            <a:ext cx="765636" cy="1127"/>
          </a:xfrm>
          <a:prstGeom prst="bentConnector3">
            <a:avLst>
              <a:gd name="adj1" fmla="val 50000"/>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38FEEA01-CFA1-EB8D-5C01-2A0BBA04B43B}"/>
              </a:ext>
            </a:extLst>
          </p:cNvPr>
          <p:cNvSpPr/>
          <p:nvPr/>
        </p:nvSpPr>
        <p:spPr bwMode="auto">
          <a:xfrm>
            <a:off x="2155256" y="477058"/>
            <a:ext cx="4378243"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24C9A1AB-0963-AA18-AF76-03285EBBB71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7A734154-0DF6-068D-EB53-DD8A75C55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D66440C9-823B-A47B-7082-80E2F20AA1CD}"/>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F594B3E5-00A0-1154-44E7-FA17CA03B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1EA663A4-7245-6023-4A0C-5CDEFD34070A}"/>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94D70F-DB58-B4F5-EF07-B768590C3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C4BA6929-5BBD-FCAE-77AF-EEEC64BBA947}"/>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ea typeface="+mn-ea"/>
                <a:cs typeface="+mn-cs"/>
              </a:rPr>
              <a:t>BRONZE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Stable well-known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static schemas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73" name="TextBox 172">
            <a:extLst>
              <a:ext uri="{FF2B5EF4-FFF2-40B4-BE49-F238E27FC236}">
                <a16:creationId xmlns:a16="http://schemas.microsoft.com/office/drawing/2014/main" id="{8D6B5B87-83D5-CC1B-3906-DDC117ECBC00}"/>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ea typeface="+mn-ea"/>
                <a:cs typeface="+mn-cs"/>
              </a:rPr>
              <a:t>SILVER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Schematized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Tables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178" name="Straight Arrow Connector 177">
            <a:extLst>
              <a:ext uri="{FF2B5EF4-FFF2-40B4-BE49-F238E27FC236}">
                <a16:creationId xmlns:a16="http://schemas.microsoft.com/office/drawing/2014/main" id="{2BF87225-D689-1C1B-F434-551C7343654B}"/>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F5776A6-624E-46DF-342F-E3CC80807F9B}"/>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038" name="Straight Connector 1037">
            <a:extLst>
              <a:ext uri="{FF2B5EF4-FFF2-40B4-BE49-F238E27FC236}">
                <a16:creationId xmlns:a16="http://schemas.microsoft.com/office/drawing/2014/main" id="{A6A721AC-9FC9-578A-7717-4BDD0C5C9694}"/>
              </a:ext>
            </a:extLst>
          </p:cNvPr>
          <p:cNvCxnSpPr>
            <a:cxnSpLocks/>
          </p:cNvCxnSpPr>
          <p:nvPr/>
        </p:nvCxnSpPr>
        <p:spPr>
          <a:xfrm>
            <a:off x="5027620" y="275668"/>
            <a:ext cx="0" cy="2219882"/>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93456BC3-595C-CD67-6731-54D8978F8A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145456FE-2D64-88A5-1406-0D62F009EC62}"/>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1E736B8B-1E0E-DA0E-065C-214992EC90F2}"/>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6A139FE2-556D-13D8-7BEA-19317D2EA91E}"/>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8222C8C-FEB8-7E42-7A89-DB1427F20F23}"/>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82175AC5-864D-FAA6-842F-65B45F9D52FD}"/>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Spark Streaming</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49" name="Picture 8" descr="Apache spark logo - Social media &amp; Logos Icons">
                <a:extLst>
                  <a:ext uri="{FF2B5EF4-FFF2-40B4-BE49-F238E27FC236}">
                    <a16:creationId xmlns:a16="http://schemas.microsoft.com/office/drawing/2014/main" id="{47DE9ECC-3984-1394-11D5-C5D3BB10BD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80CB84A3-7FF1-C733-2B6C-3C71AA1E9D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12">
            <p14:nvContentPartPr>
              <p14:cNvPr id="1060" name="Ink 1059">
                <a:extLst>
                  <a:ext uri="{FF2B5EF4-FFF2-40B4-BE49-F238E27FC236}">
                    <a16:creationId xmlns:a16="http://schemas.microsoft.com/office/drawing/2014/main" id="{EF617C80-A99D-2D0E-F5B7-9DE4AA303E54}"/>
                  </a:ext>
                </a:extLst>
              </p14:cNvPr>
              <p14:cNvContentPartPr/>
              <p14:nvPr/>
            </p14:nvContentPartPr>
            <p14:xfrm>
              <a:off x="3532800" y="670200"/>
              <a:ext cx="139320" cy="367560"/>
            </p14:xfrm>
          </p:contentPart>
        </mc:Choice>
        <mc:Fallback xmlns="">
          <p:pic>
            <p:nvPicPr>
              <p:cNvPr id="1060" name="Ink 1059">
                <a:extLst>
                  <a:ext uri="{FF2B5EF4-FFF2-40B4-BE49-F238E27FC236}">
                    <a16:creationId xmlns:a16="http://schemas.microsoft.com/office/drawing/2014/main" id="{EF617C80-A99D-2D0E-F5B7-9DE4AA303E54}"/>
                  </a:ext>
                </a:extLst>
              </p:cNvPr>
              <p:cNvPicPr/>
              <p:nvPr/>
            </p:nvPicPr>
            <p:blipFill>
              <a:blip r:embed="rId13"/>
              <a:stretch>
                <a:fillRect/>
              </a:stretch>
            </p:blipFill>
            <p:spPr>
              <a:xfrm>
                <a:off x="3526320" y="663720"/>
                <a:ext cx="151560" cy="379800"/>
              </a:xfrm>
              <a:prstGeom prst="rect">
                <a:avLst/>
              </a:prstGeom>
            </p:spPr>
          </p:pic>
        </mc:Fallback>
      </mc:AlternateContent>
      <p:grpSp>
        <p:nvGrpSpPr>
          <p:cNvPr id="1068" name="Group 1067">
            <a:extLst>
              <a:ext uri="{FF2B5EF4-FFF2-40B4-BE49-F238E27FC236}">
                <a16:creationId xmlns:a16="http://schemas.microsoft.com/office/drawing/2014/main" id="{56E60625-0264-909E-B32E-60C0A0F27FF3}"/>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BD5342-C0EA-A597-6A7A-632EF0945B70}"/>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E36DE1DA-CA11-7236-473E-CC544E8D9FB3}"/>
                </a:ext>
              </a:extLst>
            </p:cNvPr>
            <p:cNvPicPr>
              <a:picLocks noChangeAspect="1"/>
            </p:cNvPicPr>
            <p:nvPr/>
          </p:nvPicPr>
          <p:blipFill>
            <a:blip r:embed="rId15"/>
            <a:stretch>
              <a:fillRect/>
            </a:stretch>
          </p:blipFill>
          <p:spPr>
            <a:xfrm>
              <a:off x="784764" y="713715"/>
              <a:ext cx="445650" cy="445650"/>
            </a:xfrm>
            <a:prstGeom prst="rect">
              <a:avLst/>
            </a:prstGeom>
          </p:spPr>
        </p:pic>
      </p:grpSp>
      <p:sp>
        <p:nvSpPr>
          <p:cNvPr id="1122" name="TextBox 1121">
            <a:extLst>
              <a:ext uri="{FF2B5EF4-FFF2-40B4-BE49-F238E27FC236}">
                <a16:creationId xmlns:a16="http://schemas.microsoft.com/office/drawing/2014/main" id="{88BFA5C4-BDD8-CA2C-3F48-4E3C39C9CB3B}"/>
              </a:ext>
            </a:extLst>
          </p:cNvPr>
          <p:cNvSpPr txBox="1"/>
          <p:nvPr/>
        </p:nvSpPr>
        <p:spPr>
          <a:xfrm>
            <a:off x="3760834" y="344770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Metastore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36C7A011-2C55-9603-FB3A-7D7E83074217}"/>
              </a:ext>
            </a:extLst>
          </p:cNvPr>
          <p:cNvPicPr>
            <a:picLocks noChangeAspect="1"/>
          </p:cNvPicPr>
          <p:nvPr/>
        </p:nvPicPr>
        <p:blipFill>
          <a:blip r:embed="rId16"/>
          <a:stretch>
            <a:fillRect/>
          </a:stretch>
        </p:blipFill>
        <p:spPr>
          <a:xfrm>
            <a:off x="3932027" y="3654766"/>
            <a:ext cx="597961" cy="298981"/>
          </a:xfrm>
          <a:prstGeom prst="rect">
            <a:avLst/>
          </a:prstGeom>
        </p:spPr>
      </p:pic>
      <p:sp>
        <p:nvSpPr>
          <p:cNvPr id="1137" name="TextBox 1136">
            <a:extLst>
              <a:ext uri="{FF2B5EF4-FFF2-40B4-BE49-F238E27FC236}">
                <a16:creationId xmlns:a16="http://schemas.microsoft.com/office/drawing/2014/main" id="{0EFC83C3-1647-8045-B319-28D43D23AAFE}"/>
              </a:ext>
            </a:extLst>
          </p:cNvPr>
          <p:cNvSpPr txBox="1"/>
          <p:nvPr/>
        </p:nvSpPr>
        <p:spPr>
          <a:xfrm>
            <a:off x="3990479" y="396565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D145F31-0275-4DAA-6750-1EB19BD676F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2053" y="3595961"/>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D9385B0-AB6C-DFAC-1272-2F0B77F5BE76}"/>
              </a:ext>
            </a:extLst>
          </p:cNvPr>
          <p:cNvCxnSpPr>
            <a:cxnSpLocks/>
            <a:stCxn id="1056" idx="2"/>
            <a:endCxn id="1127" idx="3"/>
          </p:cNvCxnSpPr>
          <p:nvPr/>
        </p:nvCxnSpPr>
        <p:spPr>
          <a:xfrm rot="5400000">
            <a:off x="4043809" y="2063261"/>
            <a:ext cx="2227175" cy="1254816"/>
          </a:xfrm>
          <a:prstGeom prst="bentConnector2">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pic>
        <p:nvPicPr>
          <p:cNvPr id="2" name="Picture 8" descr="Apache spark logo - Social media &amp; Logos Icons">
            <a:extLst>
              <a:ext uri="{FF2B5EF4-FFF2-40B4-BE49-F238E27FC236}">
                <a16:creationId xmlns:a16="http://schemas.microsoft.com/office/drawing/2014/main" id="{E3900234-6B76-510D-2265-E4C27C298D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142" y="28703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3" descr="Lakehouse">
            <a:extLst>
              <a:ext uri="{FF2B5EF4-FFF2-40B4-BE49-F238E27FC236}">
                <a16:creationId xmlns:a16="http://schemas.microsoft.com/office/drawing/2014/main" id="{B7F31AAD-BD38-13E3-A673-6DBA40772AE6}"/>
              </a:ext>
            </a:extLst>
          </p:cNvPr>
          <p:cNvPicPr>
            <a:picLocks noChangeAspect="1"/>
          </p:cNvPicPr>
          <p:nvPr/>
        </p:nvPicPr>
        <p:blipFill>
          <a:blip r:embed="rId18"/>
          <a:stretch>
            <a:fillRect/>
          </a:stretch>
        </p:blipFill>
        <p:spPr>
          <a:xfrm>
            <a:off x="2417588" y="2817777"/>
            <a:ext cx="309621" cy="309621"/>
          </a:xfrm>
          <a:prstGeom prst="rect">
            <a:avLst/>
          </a:prstGeom>
        </p:spPr>
      </p:pic>
      <p:sp>
        <p:nvSpPr>
          <p:cNvPr id="22" name="TextBox 21">
            <a:extLst>
              <a:ext uri="{FF2B5EF4-FFF2-40B4-BE49-F238E27FC236}">
                <a16:creationId xmlns:a16="http://schemas.microsoft.com/office/drawing/2014/main" id="{3FDE30A3-0E2B-A4AD-4218-15A49906B4DD}"/>
              </a:ext>
            </a:extLst>
          </p:cNvPr>
          <p:cNvSpPr txBox="1"/>
          <p:nvPr/>
        </p:nvSpPr>
        <p:spPr>
          <a:xfrm>
            <a:off x="2123748" y="5152773"/>
            <a:ext cx="4042206" cy="64633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CREATE TABLE IF NOT EXISTS silver.table_in_onelake</a:t>
            </a:r>
            <a:br>
              <a:rPr lang="en-CA" sz="1050">
                <a:solidFill>
                  <a:srgbClr val="000000"/>
                </a:solidFill>
                <a:latin typeface="Cascadia Code" panose="020B0609020000020004" pitchFamily="49" charset="0"/>
                <a:cs typeface="Cascadia Code" panose="020B0609020000020004" pitchFamily="49" charset="0"/>
              </a:rPr>
            </a:br>
            <a:r>
              <a:rPr lang="en-CA" sz="1050">
                <a:solidFill>
                  <a:srgbClr val="000000"/>
                </a:solidFill>
                <a:latin typeface="Cascadia Code" panose="020B0609020000020004" pitchFamily="49" charset="0"/>
                <a:cs typeface="Cascadia Code" panose="020B0609020000020004" pitchFamily="49" charset="0"/>
              </a:rPr>
              <a:t>USING DELTA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050" b="1">
                <a:solidFill>
                  <a:schemeClr val="accent3"/>
                </a:solidFill>
                <a:latin typeface="Cascadia Code" panose="020B0609020000020004" pitchFamily="49" charset="0"/>
                <a:cs typeface="Cascadia Code" panose="020B0609020000020004" pitchFamily="49" charset="0"/>
              </a:rPr>
              <a:t>LOCATION</a:t>
            </a:r>
            <a:r>
              <a:rPr lang="en-CA" sz="1050">
                <a:solidFill>
                  <a:srgbClr val="000000"/>
                </a:solidFill>
                <a:latin typeface="Cascadia Code" panose="020B0609020000020004" pitchFamily="49" charset="0"/>
                <a:cs typeface="Cascadia Code" panose="020B0609020000020004" pitchFamily="49" charset="0"/>
              </a:rPr>
              <a:t> </a:t>
            </a: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abfss://onelake.dfs.fabric.microsoft.com/…/</a:t>
            </a:r>
            <a:endParaRPr kumimoji="0" lang="en-CA" sz="105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pic>
        <p:nvPicPr>
          <p:cNvPr id="24" name="Graphic 23">
            <a:extLst>
              <a:ext uri="{FF2B5EF4-FFF2-40B4-BE49-F238E27FC236}">
                <a16:creationId xmlns:a16="http://schemas.microsoft.com/office/drawing/2014/main" id="{83E682F1-99F1-8F5B-256E-C6AC09607D43}"/>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634086" y="2990447"/>
            <a:ext cx="350044" cy="350044"/>
          </a:xfrm>
          <a:prstGeom prst="rect">
            <a:avLst/>
          </a:prstGeom>
        </p:spPr>
      </p:pic>
      <p:sp>
        <p:nvSpPr>
          <p:cNvPr id="26" name="TextBox 25">
            <a:extLst>
              <a:ext uri="{FF2B5EF4-FFF2-40B4-BE49-F238E27FC236}">
                <a16:creationId xmlns:a16="http://schemas.microsoft.com/office/drawing/2014/main" id="{49A586C7-8720-BCED-1DA2-8423E5A6E574}"/>
              </a:ext>
            </a:extLst>
          </p:cNvPr>
          <p:cNvSpPr txBox="1"/>
          <p:nvPr/>
        </p:nvSpPr>
        <p:spPr>
          <a:xfrm>
            <a:off x="6069874" y="3024930"/>
            <a:ext cx="1440498" cy="33855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lumMod val="50000"/>
                    <a:lumOff val="50000"/>
                  </a:schemeClr>
                </a:solidFill>
                <a:effectLst/>
                <a:uLnTx/>
                <a:uFillTx/>
                <a:latin typeface="+mj-lt"/>
                <a:cs typeface="Cascadia Code" panose="020B0609020000020004" pitchFamily="49" charset="0"/>
              </a:rPr>
              <a:t>Read-only</a:t>
            </a: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 access </a:t>
            </a:r>
            <a:b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b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to Production</a:t>
            </a:r>
            <a:endParaRPr kumimoji="0" lang="en-CA" sz="1100" b="0"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27" name="TextBox 26">
            <a:extLst>
              <a:ext uri="{FF2B5EF4-FFF2-40B4-BE49-F238E27FC236}">
                <a16:creationId xmlns:a16="http://schemas.microsoft.com/office/drawing/2014/main" id="{44C6C72C-3E79-A3E1-B967-D20063FFDFF4}"/>
              </a:ext>
            </a:extLst>
          </p:cNvPr>
          <p:cNvSpPr txBox="1"/>
          <p:nvPr/>
        </p:nvSpPr>
        <p:spPr>
          <a:xfrm>
            <a:off x="1059557" y="218745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3"/>
                </a:solidFill>
                <a:effectLst/>
                <a:uLnTx/>
                <a:uFillTx/>
                <a:latin typeface="+mj-lt"/>
                <a:cs typeface="Cascadia Code" panose="020B0609020000020004" pitchFamily="49" charset="0"/>
              </a:rPr>
              <a:t>Production</a:t>
            </a:r>
            <a:endParaRPr kumimoji="0" lang="en-CA" sz="1100" b="0" i="0" u="none" strike="noStrike" kern="1200" cap="none" spc="0" normalizeH="0" baseline="0" noProof="0" dirty="0" err="1">
              <a:ln>
                <a:noFill/>
              </a:ln>
              <a:solidFill>
                <a:schemeClr val="accent3"/>
              </a:solidFill>
              <a:effectLst/>
              <a:uLnTx/>
              <a:uFillTx/>
              <a:latin typeface="+mj-lt"/>
              <a:cs typeface="Cascadia Code" panose="020B0609020000020004" pitchFamily="49" charset="0"/>
            </a:endParaRPr>
          </a:p>
        </p:txBody>
      </p:sp>
      <p:sp>
        <p:nvSpPr>
          <p:cNvPr id="29" name="Rectangle: Rounded Corners 28">
            <a:extLst>
              <a:ext uri="{FF2B5EF4-FFF2-40B4-BE49-F238E27FC236}">
                <a16:creationId xmlns:a16="http://schemas.microsoft.com/office/drawing/2014/main" id="{3F04C9D7-A446-CA78-336D-8763C3D9BE04}"/>
              </a:ext>
            </a:extLst>
          </p:cNvPr>
          <p:cNvSpPr/>
          <p:nvPr/>
        </p:nvSpPr>
        <p:spPr bwMode="auto">
          <a:xfrm>
            <a:off x="2380036" y="438637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2EEFB4A5-4FD7-1B90-124C-6A82B712A61C}"/>
              </a:ext>
            </a:extLst>
          </p:cNvPr>
          <p:cNvSpPr txBox="1"/>
          <p:nvPr/>
        </p:nvSpPr>
        <p:spPr>
          <a:xfrm>
            <a:off x="2908348" y="4189232"/>
            <a:ext cx="194321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70C0"/>
                </a:solidFill>
                <a:effectLst/>
                <a:uLnTx/>
                <a:uFillTx/>
                <a:latin typeface="+mj-lt"/>
                <a:cs typeface="Cascadia Code" panose="020B0609020000020004" pitchFamily="49" charset="0"/>
              </a:rPr>
              <a:t>Write locally or dev workspace</a:t>
            </a:r>
            <a:endParaRPr kumimoji="0" lang="en-CA" sz="800" b="0" i="0" u="none" strike="noStrike" kern="1200" cap="none" spc="0" normalizeH="0" baseline="0" noProof="0" dirty="0" err="1">
              <a:ln>
                <a:noFill/>
              </a:ln>
              <a:solidFill>
                <a:srgbClr val="0070C0"/>
              </a:solidFill>
              <a:effectLst/>
              <a:uLnTx/>
              <a:uFillTx/>
              <a:latin typeface="+mj-lt"/>
              <a:cs typeface="Cascadia Code" panose="020B0609020000020004" pitchFamily="49" charset="0"/>
            </a:endParaRPr>
          </a:p>
        </p:txBody>
      </p:sp>
      <p:cxnSp>
        <p:nvCxnSpPr>
          <p:cNvPr id="41" name="Straight Arrow Connector 40">
            <a:extLst>
              <a:ext uri="{FF2B5EF4-FFF2-40B4-BE49-F238E27FC236}">
                <a16:creationId xmlns:a16="http://schemas.microsoft.com/office/drawing/2014/main" id="{FAF28F2B-59B1-6420-A5EA-84A9BF5A9DF1}"/>
              </a:ext>
            </a:extLst>
          </p:cNvPr>
          <p:cNvCxnSpPr>
            <a:cxnSpLocks/>
          </p:cNvCxnSpPr>
          <p:nvPr/>
        </p:nvCxnSpPr>
        <p:spPr>
          <a:xfrm>
            <a:off x="2857133" y="3880472"/>
            <a:ext cx="0" cy="505693"/>
          </a:xfrm>
          <a:prstGeom prst="straightConnector1">
            <a:avLst/>
          </a:prstGeom>
          <a:noFill/>
          <a:ln w="28575" cap="flat" cmpd="sng" algn="ctr">
            <a:solidFill>
              <a:srgbClr val="0070C0"/>
            </a:solidFill>
            <a:prstDash val="solid"/>
            <a:headEnd type="none" w="lg" len="med"/>
            <a:tailEnd type="triangle"/>
          </a:ln>
          <a:effectLst/>
        </p:spPr>
      </p:cxnSp>
      <p:pic>
        <p:nvPicPr>
          <p:cNvPr id="44" name="Picture 24" descr="Index of /images">
            <a:extLst>
              <a:ext uri="{FF2B5EF4-FFF2-40B4-BE49-F238E27FC236}">
                <a16:creationId xmlns:a16="http://schemas.microsoft.com/office/drawing/2014/main" id="{F559A219-2D96-C93F-C68A-CB64403D4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750" y="4357460"/>
            <a:ext cx="1007870" cy="54643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1A675C08-64F5-B72D-AD38-64274840D7A7}"/>
              </a:ext>
            </a:extLst>
          </p:cNvPr>
          <p:cNvCxnSpPr>
            <a:cxnSpLocks/>
          </p:cNvCxnSpPr>
          <p:nvPr/>
        </p:nvCxnSpPr>
        <p:spPr>
          <a:xfrm>
            <a:off x="1005840" y="2419350"/>
            <a:ext cx="9492271" cy="60724"/>
          </a:xfrm>
          <a:prstGeom prst="line">
            <a:avLst/>
          </a:prstGeom>
          <a:noFill/>
          <a:ln w="9525" cap="flat" cmpd="sng" algn="ctr">
            <a:solidFill>
              <a:srgbClr val="E6E6E6">
                <a:lumMod val="90000"/>
              </a:srgbClr>
            </a:solidFill>
            <a:prstDash val="dash"/>
            <a:headEnd type="none" w="lg" len="med"/>
            <a:tailEnd type="none" w="lg" len="med"/>
          </a:ln>
          <a:effectLst/>
        </p:spPr>
      </p:cxnSp>
      <p:sp>
        <p:nvSpPr>
          <p:cNvPr id="57" name="TextBox 56">
            <a:extLst>
              <a:ext uri="{FF2B5EF4-FFF2-40B4-BE49-F238E27FC236}">
                <a16:creationId xmlns:a16="http://schemas.microsoft.com/office/drawing/2014/main" id="{8443A325-F040-66E5-CA7F-2A65FC41F09D}"/>
              </a:ext>
            </a:extLst>
          </p:cNvPr>
          <p:cNvSpPr txBox="1"/>
          <p:nvPr/>
        </p:nvSpPr>
        <p:spPr>
          <a:xfrm>
            <a:off x="1059557" y="248007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latin typeface="+mj-lt"/>
                <a:cs typeface="Cascadia Code" panose="020B0609020000020004" pitchFamily="49" charset="0"/>
              </a:rPr>
              <a:t>Dev/Test</a:t>
            </a:r>
            <a:endParaRPr kumimoji="0" lang="en-CA" sz="1100" b="0" i="0" u="none" strike="noStrike" kern="1200" cap="none" spc="0" normalizeH="0" baseline="0" noProof="0" dirty="0" err="1">
              <a:ln>
                <a:noFill/>
              </a:ln>
              <a:solidFill>
                <a:schemeClr val="accent1"/>
              </a:solidFill>
              <a:effectLst/>
              <a:uLnTx/>
              <a:uFillTx/>
              <a:latin typeface="+mj-lt"/>
              <a:cs typeface="Cascadia Code" panose="020B0609020000020004" pitchFamily="49" charset="0"/>
            </a:endParaRPr>
          </a:p>
        </p:txBody>
      </p:sp>
      <p:sp>
        <p:nvSpPr>
          <p:cNvPr id="58" name="Rectangle: Rounded Corners 57">
            <a:extLst>
              <a:ext uri="{FF2B5EF4-FFF2-40B4-BE49-F238E27FC236}">
                <a16:creationId xmlns:a16="http://schemas.microsoft.com/office/drawing/2014/main" id="{E407D6D7-247F-5393-D3B9-D65EF400087D}"/>
              </a:ext>
            </a:extLst>
          </p:cNvPr>
          <p:cNvSpPr/>
          <p:nvPr/>
        </p:nvSpPr>
        <p:spPr bwMode="auto">
          <a:xfrm>
            <a:off x="7369873" y="273641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descr="Data Warehouse">
            <a:extLst>
              <a:ext uri="{FF2B5EF4-FFF2-40B4-BE49-F238E27FC236}">
                <a16:creationId xmlns:a16="http://schemas.microsoft.com/office/drawing/2014/main" id="{015E789E-D8A7-A7BD-7F0D-20C45A679CD2}"/>
              </a:ext>
            </a:extLst>
          </p:cNvPr>
          <p:cNvPicPr>
            <a:picLocks noChangeAspect="1"/>
          </p:cNvPicPr>
          <p:nvPr/>
        </p:nvPicPr>
        <p:blipFill>
          <a:blip r:embed="rId20"/>
          <a:stretch>
            <a:fillRect/>
          </a:stretch>
        </p:blipFill>
        <p:spPr>
          <a:xfrm>
            <a:off x="7381601" y="2787703"/>
            <a:ext cx="383681" cy="383681"/>
          </a:xfrm>
          <a:prstGeom prst="rect">
            <a:avLst/>
          </a:prstGeom>
        </p:spPr>
      </p:pic>
      <p:sp>
        <p:nvSpPr>
          <p:cNvPr id="62" name="TextBox 61">
            <a:extLst>
              <a:ext uri="{FF2B5EF4-FFF2-40B4-BE49-F238E27FC236}">
                <a16:creationId xmlns:a16="http://schemas.microsoft.com/office/drawing/2014/main" id="{C69BEBAD-7A6C-FFED-C856-1F89F01D6972}"/>
              </a:ext>
            </a:extLst>
          </p:cNvPr>
          <p:cNvSpPr txBox="1"/>
          <p:nvPr/>
        </p:nvSpPr>
        <p:spPr>
          <a:xfrm>
            <a:off x="7817959" y="2877499"/>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A9F4D6-A1BE-3861-5A11-35B59669E331}"/>
              </a:ext>
            </a:extLst>
          </p:cNvPr>
          <p:cNvSpPr txBox="1"/>
          <p:nvPr/>
        </p:nvSpPr>
        <p:spPr>
          <a:xfrm>
            <a:off x="7817958" y="2997700"/>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Cannot</a:t>
            </a:r>
            <a:r>
              <a:rPr kumimoji="0" lang="en-CA" sz="600" b="0" i="0" u="none" strike="noStrike" kern="1200" cap="none" spc="0" normalizeH="0" baseline="0" noProof="0">
                <a:ln>
                  <a:noFill/>
                </a:ln>
                <a:solidFill>
                  <a:srgbClr val="000000"/>
                </a:solidFill>
                <a:effectLst/>
                <a:uLnTx/>
                <a:uFillTx/>
                <a:latin typeface="Segoe UI"/>
                <a:ea typeface="+mn-ea"/>
                <a:cs typeface="+mn-cs"/>
              </a:rPr>
              <a:t>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0ACF8FDE-FAC2-A3F6-1EA9-4DCE9892C37C}"/>
              </a:ext>
            </a:extLst>
          </p:cNvPr>
          <p:cNvCxnSpPr>
            <a:cxnSpLocks/>
          </p:cNvCxnSpPr>
          <p:nvPr/>
        </p:nvCxnSpPr>
        <p:spPr>
          <a:xfrm>
            <a:off x="6683871" y="-949377"/>
            <a:ext cx="110480" cy="6846753"/>
          </a:xfrm>
          <a:prstGeom prst="line">
            <a:avLst/>
          </a:prstGeom>
          <a:noFill/>
          <a:ln w="9525" cap="flat" cmpd="sng" algn="ctr">
            <a:solidFill>
              <a:srgbClr val="E6E6E6">
                <a:lumMod val="90000"/>
              </a:srgbClr>
            </a:solidFill>
            <a:prstDash val="dash"/>
            <a:headEnd type="none" w="lg" len="med"/>
            <a:tailEnd type="none" w="lg" len="med"/>
          </a:ln>
          <a:effectLst/>
        </p:spPr>
      </p:cxnSp>
      <p:sp>
        <p:nvSpPr>
          <p:cNvPr id="72" name="Rectangle: Rounded Corners 71">
            <a:extLst>
              <a:ext uri="{FF2B5EF4-FFF2-40B4-BE49-F238E27FC236}">
                <a16:creationId xmlns:a16="http://schemas.microsoft.com/office/drawing/2014/main" id="{BDA34D45-B4AD-8FF9-1522-5F0359096AE4}"/>
              </a:ext>
            </a:extLst>
          </p:cNvPr>
          <p:cNvSpPr/>
          <p:nvPr/>
        </p:nvSpPr>
        <p:spPr bwMode="auto">
          <a:xfrm>
            <a:off x="7583101" y="371411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24" descr="Index of /images">
            <a:extLst>
              <a:ext uri="{FF2B5EF4-FFF2-40B4-BE49-F238E27FC236}">
                <a16:creationId xmlns:a16="http://schemas.microsoft.com/office/drawing/2014/main" id="{DB6BAD86-E0BD-0B91-2F26-77D1F5AF4F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815" y="3685200"/>
            <a:ext cx="1007870" cy="54643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7131C5D5-15CB-21A2-BFE3-5B818F096B52}"/>
              </a:ext>
            </a:extLst>
          </p:cNvPr>
          <p:cNvSpPr txBox="1"/>
          <p:nvPr/>
        </p:nvSpPr>
        <p:spPr>
          <a:xfrm>
            <a:off x="7477413" y="4357460"/>
            <a:ext cx="2655291" cy="492443"/>
          </a:xfrm>
          <a:prstGeom prst="rect">
            <a:avLst/>
          </a:prstGeom>
          <a:noFill/>
        </p:spPr>
        <p:txBody>
          <a:bodyPr wrap="square" lIns="0" tIns="0" rIns="0" bIns="0" rtlCol="0">
            <a:spAutoFit/>
          </a:bodyPr>
          <a:lstStyle/>
          <a:p>
            <a:pPr lvl="0">
              <a:defRPr/>
            </a:pPr>
            <a:r>
              <a:rPr kumimoji="0" lang="en-CA" sz="800" b="0" i="0" u="none" strike="noStrike" kern="1200" cap="none" spc="0" normalizeH="0" baseline="0" noProof="0">
                <a:ln>
                  <a:noFill/>
                </a:ln>
                <a:solidFill>
                  <a:srgbClr val="000000"/>
                </a:solidFill>
                <a:effectLst/>
                <a:uLnTx/>
                <a:uFillTx/>
                <a:latin typeface="Segoe UI"/>
                <a:ea typeface="+mn-ea"/>
                <a:cs typeface="+mn-cs"/>
              </a:rPr>
              <a:t>Must </a:t>
            </a:r>
            <a:r>
              <a:rPr kumimoji="0" lang="en-CA" sz="800" b="1" i="0" u="none" strike="noStrike" kern="1200" cap="none" spc="0" normalizeH="0" baseline="0" noProof="0">
                <a:ln>
                  <a:noFill/>
                </a:ln>
                <a:solidFill>
                  <a:srgbClr val="EE0000"/>
                </a:solidFill>
                <a:effectLst/>
                <a:uLnTx/>
                <a:uFillTx/>
                <a:latin typeface="Segoe UI"/>
                <a:ea typeface="+mn-ea"/>
                <a:cs typeface="+mn-cs"/>
              </a:rPr>
              <a:t>copy</a:t>
            </a:r>
            <a:r>
              <a:rPr kumimoji="0" lang="en-CA" sz="800" b="0" i="0" u="none" strike="noStrike" kern="1200" cap="none" spc="0" normalizeH="0" baseline="0" noProof="0">
                <a:ln>
                  <a:noFill/>
                </a:ln>
                <a:solidFill>
                  <a:srgbClr val="000000"/>
                </a:solidFill>
                <a:effectLst/>
                <a:uLnTx/>
                <a:uFillTx/>
                <a:latin typeface="Segoe UI"/>
                <a:ea typeface="+mn-ea"/>
                <a:cs typeface="+mn-cs"/>
              </a:rPr>
              <a:t> data via CTAS every time you want to refresh and expose data as </a:t>
            </a:r>
            <a:r>
              <a:rPr lang="en-CA" sz="800">
                <a:solidFill>
                  <a:srgbClr val="000000"/>
                </a:solidFill>
                <a:latin typeface="Cascadia Code" panose="020B0609020000020004" pitchFamily="49" charset="0"/>
                <a:cs typeface="Cascadia Code" panose="020B0609020000020004" pitchFamily="49" charset="0"/>
              </a:rPr>
              <a:t>silver.table_in_onelake</a:t>
            </a:r>
            <a:r>
              <a:rPr lang="en-CA" sz="800">
                <a:solidFill>
                  <a:srgbClr val="000000"/>
                </a:solidFill>
                <a:cs typeface="Cascadia Code" panose="020B0609020000020004" pitchFamily="49" charset="0"/>
              </a:rPr>
              <a:t> to dbt.</a:t>
            </a:r>
          </a:p>
          <a:p>
            <a:pPr lvl="0">
              <a:defRPr/>
            </a:pPr>
            <a:b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br>
            <a: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t>If you have 1000 source tables in your dbt, good luck 🙂</a:t>
            </a:r>
            <a:endParaRPr kumimoji="0" lang="en-CA" sz="800" b="0" i="0" u="none" strike="noStrike" kern="1200" cap="none" spc="0" normalizeH="0" baseline="0" noProof="0" dirty="0" err="1">
              <a:ln>
                <a:noFill/>
              </a:ln>
              <a:solidFill>
                <a:srgbClr val="000000"/>
              </a:solidFill>
              <a:effectLst/>
              <a:uLnTx/>
              <a:uFillTx/>
              <a:ea typeface="+mn-ea"/>
              <a:cs typeface="+mn-cs"/>
            </a:endParaRPr>
          </a:p>
        </p:txBody>
      </p:sp>
      <p:sp>
        <p:nvSpPr>
          <p:cNvPr id="83" name="Rectangle: Rounded Corners 82">
            <a:extLst>
              <a:ext uri="{FF2B5EF4-FFF2-40B4-BE49-F238E27FC236}">
                <a16:creationId xmlns:a16="http://schemas.microsoft.com/office/drawing/2014/main" id="{B1767B5C-90F2-2B7F-68CB-0564BF2B113A}"/>
              </a:ext>
            </a:extLst>
          </p:cNvPr>
          <p:cNvSpPr/>
          <p:nvPr/>
        </p:nvSpPr>
        <p:spPr bwMode="auto">
          <a:xfrm>
            <a:off x="7359524" y="47916"/>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descr="Data Warehouse">
            <a:extLst>
              <a:ext uri="{FF2B5EF4-FFF2-40B4-BE49-F238E27FC236}">
                <a16:creationId xmlns:a16="http://schemas.microsoft.com/office/drawing/2014/main" id="{1529A707-B09B-4E24-A097-53B0CE2E7873}"/>
              </a:ext>
            </a:extLst>
          </p:cNvPr>
          <p:cNvPicPr>
            <a:picLocks noChangeAspect="1"/>
          </p:cNvPicPr>
          <p:nvPr/>
        </p:nvPicPr>
        <p:blipFill>
          <a:blip r:embed="rId20"/>
          <a:stretch>
            <a:fillRect/>
          </a:stretch>
        </p:blipFill>
        <p:spPr>
          <a:xfrm>
            <a:off x="7371252" y="99205"/>
            <a:ext cx="383681" cy="383681"/>
          </a:xfrm>
          <a:prstGeom prst="rect">
            <a:avLst/>
          </a:prstGeom>
        </p:spPr>
      </p:pic>
      <p:sp>
        <p:nvSpPr>
          <p:cNvPr id="85" name="TextBox 84">
            <a:extLst>
              <a:ext uri="{FF2B5EF4-FFF2-40B4-BE49-F238E27FC236}">
                <a16:creationId xmlns:a16="http://schemas.microsoft.com/office/drawing/2014/main" id="{204AF61A-4B34-790D-CF72-1E8C7B7321F6}"/>
              </a:ext>
            </a:extLst>
          </p:cNvPr>
          <p:cNvSpPr txBox="1"/>
          <p:nvPr/>
        </p:nvSpPr>
        <p:spPr>
          <a:xfrm>
            <a:off x="7807610" y="189001"/>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86" name="TextBox 85">
            <a:extLst>
              <a:ext uri="{FF2B5EF4-FFF2-40B4-BE49-F238E27FC236}">
                <a16:creationId xmlns:a16="http://schemas.microsoft.com/office/drawing/2014/main" id="{956844FB-A1BC-76D6-C574-AE1E2EB05EDA}"/>
              </a:ext>
            </a:extLst>
          </p:cNvPr>
          <p:cNvSpPr txBox="1"/>
          <p:nvPr/>
        </p:nvSpPr>
        <p:spPr>
          <a:xfrm>
            <a:off x="7807609" y="309202"/>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Single</a:t>
            </a:r>
            <a:r>
              <a:rPr kumimoji="0" lang="en-CA" sz="600" b="0" i="0" u="none" strike="noStrike" kern="1200" cap="none" spc="0" normalizeH="0" baseline="0" noProof="0">
                <a:ln>
                  <a:noFill/>
                </a:ln>
                <a:solidFill>
                  <a:srgbClr val="000000"/>
                </a:solidFill>
                <a:effectLst/>
                <a:uLnTx/>
                <a:uFillTx/>
                <a:latin typeface="Segoe UI"/>
                <a:ea typeface="+mn-ea"/>
                <a:cs typeface="+mn-cs"/>
              </a:rPr>
              <a:t> warehouse for dev/test/prod</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2B6C57D-4A61-0B0C-4132-8E102920F1B2}"/>
              </a:ext>
            </a:extLst>
          </p:cNvPr>
          <p:cNvSpPr/>
          <p:nvPr/>
        </p:nvSpPr>
        <p:spPr bwMode="auto">
          <a:xfrm>
            <a:off x="7572752" y="1650775"/>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24" descr="Index of /images">
            <a:extLst>
              <a:ext uri="{FF2B5EF4-FFF2-40B4-BE49-F238E27FC236}">
                <a16:creationId xmlns:a16="http://schemas.microsoft.com/office/drawing/2014/main" id="{F6A0A65B-FAAD-C3B1-F2E1-46C05A9E6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466" y="162186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2" descr="Microsoft OneLake – the foundation of Fabric | Comset ...">
            <a:extLst>
              <a:ext uri="{FF2B5EF4-FFF2-40B4-BE49-F238E27FC236}">
                <a16:creationId xmlns:a16="http://schemas.microsoft.com/office/drawing/2014/main" id="{571AB274-3F4E-BC1E-36AA-DC46C1DB25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2912" y="3555771"/>
            <a:ext cx="261234" cy="267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1">
            <p14:nvContentPartPr>
              <p14:cNvPr id="93" name="Ink 92">
                <a:extLst>
                  <a:ext uri="{FF2B5EF4-FFF2-40B4-BE49-F238E27FC236}">
                    <a16:creationId xmlns:a16="http://schemas.microsoft.com/office/drawing/2014/main" id="{31D5306C-1D8C-055A-61B6-3D7C1A9929D8}"/>
                  </a:ext>
                </a:extLst>
              </p14:cNvPr>
              <p14:cNvContentPartPr/>
              <p14:nvPr/>
            </p14:nvContentPartPr>
            <p14:xfrm>
              <a:off x="5226534" y="3840360"/>
              <a:ext cx="458016" cy="1206329"/>
            </p14:xfrm>
          </p:contentPart>
        </mc:Choice>
        <mc:Fallback xmlns="">
          <p:pic>
            <p:nvPicPr>
              <p:cNvPr id="93" name="Ink 92">
                <a:extLst>
                  <a:ext uri="{FF2B5EF4-FFF2-40B4-BE49-F238E27FC236}">
                    <a16:creationId xmlns:a16="http://schemas.microsoft.com/office/drawing/2014/main" id="{31D5306C-1D8C-055A-61B6-3D7C1A9929D8}"/>
                  </a:ext>
                </a:extLst>
              </p:cNvPr>
              <p:cNvPicPr/>
              <p:nvPr/>
            </p:nvPicPr>
            <p:blipFill>
              <a:blip r:embed="rId22"/>
              <a:stretch>
                <a:fillRect/>
              </a:stretch>
            </p:blipFill>
            <p:spPr>
              <a:xfrm>
                <a:off x="5208530" y="3822360"/>
                <a:ext cx="493663" cy="1241968"/>
              </a:xfrm>
              <a:prstGeom prst="rect">
                <a:avLst/>
              </a:prstGeom>
            </p:spPr>
          </p:pic>
        </mc:Fallback>
      </mc:AlternateContent>
      <p:cxnSp>
        <p:nvCxnSpPr>
          <p:cNvPr id="94" name="Straight Arrow Connector 93">
            <a:extLst>
              <a:ext uri="{FF2B5EF4-FFF2-40B4-BE49-F238E27FC236}">
                <a16:creationId xmlns:a16="http://schemas.microsoft.com/office/drawing/2014/main" id="{11BED2C3-95B3-A2A3-2BCF-D42849FEED8D}"/>
              </a:ext>
            </a:extLst>
          </p:cNvPr>
          <p:cNvCxnSpPr>
            <a:cxnSpLocks/>
          </p:cNvCxnSpPr>
          <p:nvPr/>
        </p:nvCxnSpPr>
        <p:spPr>
          <a:xfrm>
            <a:off x="6099713" y="1646372"/>
            <a:ext cx="1529099" cy="2097389"/>
          </a:xfrm>
          <a:prstGeom prst="straightConnector1">
            <a:avLst/>
          </a:prstGeom>
          <a:noFill/>
          <a:ln w="53975" cap="flat" cmpd="sng" algn="ctr">
            <a:solidFill>
              <a:srgbClr val="EE0000">
                <a:alpha val="25000"/>
              </a:srgbClr>
            </a:solidFill>
            <a:prstDash val="solid"/>
            <a:headEnd type="none" w="lg" len="med"/>
            <a:tailEnd type="triangle"/>
          </a:ln>
          <a:effectLst/>
        </p:spPr>
      </p:cxnSp>
      <p:sp>
        <p:nvSpPr>
          <p:cNvPr id="103" name="TextBox 102">
            <a:extLst>
              <a:ext uri="{FF2B5EF4-FFF2-40B4-BE49-F238E27FC236}">
                <a16:creationId xmlns:a16="http://schemas.microsoft.com/office/drawing/2014/main" id="{43EAF51D-BFE9-8BA1-43B4-B52A2A25B5BE}"/>
              </a:ext>
            </a:extLst>
          </p:cNvPr>
          <p:cNvSpPr txBox="1"/>
          <p:nvPr/>
        </p:nvSpPr>
        <p:spPr>
          <a:xfrm rot="3246375">
            <a:off x="6421047" y="2405239"/>
            <a:ext cx="1213392" cy="307777"/>
          </a:xfrm>
          <a:prstGeom prst="rect">
            <a:avLst/>
          </a:prstGeom>
          <a:noFill/>
        </p:spPr>
        <p:txBody>
          <a:bodyPr wrap="square" lIns="0" tIns="0" rIns="0" bIns="0" rtlCol="0">
            <a:spAutoFit/>
          </a:bodyPr>
          <a:lstStyle/>
          <a:p>
            <a:pPr lvl="0">
              <a:defRPr/>
            </a:pPr>
            <a:r>
              <a:rPr kumimoji="0" lang="en-CA" sz="2000" b="1" i="0" u="none" strike="noStrike" kern="1200" cap="none" spc="0" normalizeH="0" baseline="0" noProof="0">
                <a:ln>
                  <a:noFill/>
                </a:ln>
                <a:solidFill>
                  <a:srgbClr val="EE0000"/>
                </a:solidFill>
                <a:effectLst/>
                <a:uLnTx/>
                <a:uFillTx/>
                <a:latin typeface="Segoe UI"/>
                <a:ea typeface="+mn-ea"/>
                <a:cs typeface="+mn-cs"/>
              </a:rPr>
              <a:t>COPY 🤮</a:t>
            </a:r>
            <a:endParaRPr kumimoji="0" lang="en-CA" sz="2000" b="1" i="0" u="none" strike="noStrike" kern="1200" cap="none" spc="0" normalizeH="0" baseline="0" noProof="0" dirty="0" err="1">
              <a:ln>
                <a:noFill/>
              </a:ln>
              <a:solidFill>
                <a:srgbClr val="EE0000"/>
              </a:solidFill>
              <a:effectLst/>
              <a:uLnTx/>
              <a:uFillTx/>
              <a:ea typeface="+mn-ea"/>
              <a:cs typeface="+mn-cs"/>
            </a:endParaRPr>
          </a:p>
        </p:txBody>
      </p:sp>
      <p:sp>
        <p:nvSpPr>
          <p:cNvPr id="104" name="TextBox 103">
            <a:extLst>
              <a:ext uri="{FF2B5EF4-FFF2-40B4-BE49-F238E27FC236}">
                <a16:creationId xmlns:a16="http://schemas.microsoft.com/office/drawing/2014/main" id="{DB4127B5-6EF0-4FA4-0BC1-F192445305EF}"/>
              </a:ext>
            </a:extLst>
          </p:cNvPr>
          <p:cNvSpPr txBox="1"/>
          <p:nvPr/>
        </p:nvSpPr>
        <p:spPr>
          <a:xfrm>
            <a:off x="999780" y="-346708"/>
            <a:ext cx="5406017"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1: Fabric/Local Spark with OneLake RBAC and read-only mount across Workspaces</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5" name="TextBox 104">
            <a:extLst>
              <a:ext uri="{FF2B5EF4-FFF2-40B4-BE49-F238E27FC236}">
                <a16:creationId xmlns:a16="http://schemas.microsoft.com/office/drawing/2014/main" id="{F32AC065-6BE2-6297-6761-97B3DC9B6761}"/>
              </a:ext>
            </a:extLst>
          </p:cNvPr>
          <p:cNvSpPr txBox="1"/>
          <p:nvPr/>
        </p:nvSpPr>
        <p:spPr>
          <a:xfrm>
            <a:off x="6837877" y="-329908"/>
            <a:ext cx="3430385"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2: Use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Fabric Worskpace and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Warehouse for dev/test/prod</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7" name="Rectangle: Rounded Corners 106">
            <a:extLst>
              <a:ext uri="{FF2B5EF4-FFF2-40B4-BE49-F238E27FC236}">
                <a16:creationId xmlns:a16="http://schemas.microsoft.com/office/drawing/2014/main" id="{87FD8BDE-6549-AEC9-295D-0464FFE76461}"/>
              </a:ext>
            </a:extLst>
          </p:cNvPr>
          <p:cNvSpPr/>
          <p:nvPr/>
        </p:nvSpPr>
        <p:spPr bwMode="auto">
          <a:xfrm>
            <a:off x="7581203" y="541794"/>
            <a:ext cx="2519826" cy="1045670"/>
          </a:xfrm>
          <a:prstGeom prst="roundRect">
            <a:avLst>
              <a:gd name="adj" fmla="val 6782"/>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22" descr="Microsoft OneLake – the foundation of Fabric | Comset ...">
            <a:extLst>
              <a:ext uri="{FF2B5EF4-FFF2-40B4-BE49-F238E27FC236}">
                <a16:creationId xmlns:a16="http://schemas.microsoft.com/office/drawing/2014/main" id="{96B5A028-3ADA-CC9F-9152-2280AA938B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286" y="1498564"/>
            <a:ext cx="261234" cy="267571"/>
          </a:xfrm>
          <a:prstGeom prst="rect">
            <a:avLst/>
          </a:prstGeom>
          <a:noFill/>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0BAF20CB-3E7E-0A5B-3DE3-E655B86C8AE0}"/>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3690" y="616805"/>
            <a:ext cx="194982" cy="194982"/>
          </a:xfrm>
          <a:prstGeom prst="rect">
            <a:avLst/>
          </a:prstGeom>
        </p:spPr>
      </p:pic>
      <p:sp>
        <p:nvSpPr>
          <p:cNvPr id="112" name="TextBox 111">
            <a:extLst>
              <a:ext uri="{FF2B5EF4-FFF2-40B4-BE49-F238E27FC236}">
                <a16:creationId xmlns:a16="http://schemas.microsoft.com/office/drawing/2014/main" id="{A87793B7-E67A-3215-1ADA-BC3B61638F14}"/>
              </a:ext>
            </a:extLst>
          </p:cNvPr>
          <p:cNvSpPr txBox="1"/>
          <p:nvPr/>
        </p:nvSpPr>
        <p:spPr>
          <a:xfrm>
            <a:off x="7983078" y="616267"/>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chemeClr val="accent3"/>
                </a:solidFill>
                <a:effectLst/>
                <a:uLnTx/>
                <a:uFillTx/>
                <a:latin typeface="Segoe UI Semibold"/>
                <a:ea typeface="+mn-ea"/>
                <a:cs typeface="+mn-cs"/>
              </a:rPr>
              <a:t>prod</a:t>
            </a:r>
            <a:endParaRPr kumimoji="0" lang="en-CA" sz="900" b="0" i="1" u="none" strike="noStrike" kern="0" cap="none" spc="0" normalizeH="0" baseline="0" noProof="0" err="1">
              <a:ln>
                <a:noFill/>
              </a:ln>
              <a:solidFill>
                <a:schemeClr val="accent3"/>
              </a:solidFill>
              <a:effectLst/>
              <a:uLnTx/>
              <a:uFillTx/>
              <a:latin typeface="Segoe UI Semibold"/>
              <a:ea typeface="+mn-ea"/>
              <a:cs typeface="+mn-cs"/>
            </a:endParaRPr>
          </a:p>
        </p:txBody>
      </p:sp>
      <p:pic>
        <p:nvPicPr>
          <p:cNvPr id="113" name="Graphic 112">
            <a:extLst>
              <a:ext uri="{FF2B5EF4-FFF2-40B4-BE49-F238E27FC236}">
                <a16:creationId xmlns:a16="http://schemas.microsoft.com/office/drawing/2014/main" id="{D8FC035B-07AC-1E9E-CCB8-7B58704509C5}"/>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3690" y="945789"/>
            <a:ext cx="194982" cy="194982"/>
          </a:xfrm>
          <a:prstGeom prst="rect">
            <a:avLst/>
          </a:prstGeom>
        </p:spPr>
      </p:pic>
      <p:sp>
        <p:nvSpPr>
          <p:cNvPr id="114" name="TextBox 113">
            <a:extLst>
              <a:ext uri="{FF2B5EF4-FFF2-40B4-BE49-F238E27FC236}">
                <a16:creationId xmlns:a16="http://schemas.microsoft.com/office/drawing/2014/main" id="{8D6DDF7B-E3AA-4AC0-59FC-D06A45DA24DC}"/>
              </a:ext>
            </a:extLst>
          </p:cNvPr>
          <p:cNvSpPr txBox="1"/>
          <p:nvPr/>
        </p:nvSpPr>
        <p:spPr>
          <a:xfrm>
            <a:off x="7983078" y="945251"/>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my-dev-schema</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pic>
        <p:nvPicPr>
          <p:cNvPr id="116" name="Graphic 115">
            <a:extLst>
              <a:ext uri="{FF2B5EF4-FFF2-40B4-BE49-F238E27FC236}">
                <a16:creationId xmlns:a16="http://schemas.microsoft.com/office/drawing/2014/main" id="{A0B733F7-6EFF-6760-E9CC-21CAA6D71D2C}"/>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6088" y="1226518"/>
            <a:ext cx="194982" cy="194982"/>
          </a:xfrm>
          <a:prstGeom prst="rect">
            <a:avLst/>
          </a:prstGeom>
        </p:spPr>
      </p:pic>
      <p:sp>
        <p:nvSpPr>
          <p:cNvPr id="117" name="TextBox 116">
            <a:extLst>
              <a:ext uri="{FF2B5EF4-FFF2-40B4-BE49-F238E27FC236}">
                <a16:creationId xmlns:a16="http://schemas.microsoft.com/office/drawing/2014/main" id="{C8E3A10E-1DC9-1565-47C9-89D0E6D51B8B}"/>
              </a:ext>
            </a:extLst>
          </p:cNvPr>
          <p:cNvSpPr txBox="1"/>
          <p:nvPr/>
        </p:nvSpPr>
        <p:spPr>
          <a:xfrm>
            <a:off x="7985476" y="1225980"/>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ci-test-schema-20260…</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cxnSp>
        <p:nvCxnSpPr>
          <p:cNvPr id="119" name="Straight Connector 118">
            <a:extLst>
              <a:ext uri="{FF2B5EF4-FFF2-40B4-BE49-F238E27FC236}">
                <a16:creationId xmlns:a16="http://schemas.microsoft.com/office/drawing/2014/main" id="{2E548F42-48F8-0DF1-6944-9D774AF24D35}"/>
              </a:ext>
            </a:extLst>
          </p:cNvPr>
          <p:cNvCxnSpPr/>
          <p:nvPr/>
        </p:nvCxnSpPr>
        <p:spPr>
          <a:xfrm>
            <a:off x="7628812" y="878840"/>
            <a:ext cx="2399108"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253424F-5A19-9520-4C5A-D80ADAE34EEB}"/>
              </a:ext>
            </a:extLst>
          </p:cNvPr>
          <p:cNvGrpSpPr/>
          <p:nvPr/>
        </p:nvGrpSpPr>
        <p:grpSpPr>
          <a:xfrm>
            <a:off x="5387260" y="5446400"/>
            <a:ext cx="2204640" cy="159120"/>
            <a:chOff x="5387260" y="5446400"/>
            <a:chExt cx="2204640" cy="159120"/>
          </a:xfrm>
        </p:grpSpPr>
        <mc:AlternateContent xmlns:mc="http://schemas.openxmlformats.org/markup-compatibility/2006" xmlns:p14="http://schemas.microsoft.com/office/powerpoint/2010/main">
          <mc:Choice Requires="p14">
            <p:contentPart p14:bwMode="auto" r:id="rId23">
              <p14:nvContentPartPr>
                <p14:cNvPr id="128" name="Ink 127">
                  <a:extLst>
                    <a:ext uri="{FF2B5EF4-FFF2-40B4-BE49-F238E27FC236}">
                      <a16:creationId xmlns:a16="http://schemas.microsoft.com/office/drawing/2014/main" id="{7E602073-9324-233C-D14B-2566203C4ED7}"/>
                    </a:ext>
                  </a:extLst>
                </p14:cNvPr>
                <p14:cNvContentPartPr/>
                <p14:nvPr/>
              </p14:nvContentPartPr>
              <p14:xfrm>
                <a:off x="5426500" y="5498600"/>
                <a:ext cx="2165400" cy="720"/>
              </p14:xfrm>
            </p:contentPart>
          </mc:Choice>
          <mc:Fallback xmlns="">
            <p:pic>
              <p:nvPicPr>
                <p:cNvPr id="128" name="Ink 127">
                  <a:extLst>
                    <a:ext uri="{FF2B5EF4-FFF2-40B4-BE49-F238E27FC236}">
                      <a16:creationId xmlns:a16="http://schemas.microsoft.com/office/drawing/2014/main" id="{7E602073-9324-233C-D14B-2566203C4ED7}"/>
                    </a:ext>
                  </a:extLst>
                </p:cNvPr>
                <p:cNvPicPr/>
                <p:nvPr/>
              </p:nvPicPr>
              <p:blipFill>
                <a:blip r:embed="rId27"/>
                <a:stretch>
                  <a:fillRect/>
                </a:stretch>
              </p:blipFill>
              <p:spPr>
                <a:xfrm>
                  <a:off x="5408860" y="5462600"/>
                  <a:ext cx="2201040" cy="72000"/>
                </a:xfrm>
                <a:prstGeom prst="rect">
                  <a:avLst/>
                </a:prstGeom>
              </p:spPr>
            </p:pic>
          </mc:Fallback>
        </mc:AlternateContent>
        <p:grpSp>
          <p:nvGrpSpPr>
            <p:cNvPr id="131" name="Group 130">
              <a:extLst>
                <a:ext uri="{FF2B5EF4-FFF2-40B4-BE49-F238E27FC236}">
                  <a16:creationId xmlns:a16="http://schemas.microsoft.com/office/drawing/2014/main" id="{1C86EFE9-025D-715D-5228-17D3E24B21B7}"/>
                </a:ext>
              </a:extLst>
            </p:cNvPr>
            <p:cNvGrpSpPr/>
            <p:nvPr/>
          </p:nvGrpSpPr>
          <p:grpSpPr>
            <a:xfrm>
              <a:off x="5387260" y="5446400"/>
              <a:ext cx="98280" cy="159120"/>
              <a:chOff x="5387260" y="5446400"/>
              <a:chExt cx="98280" cy="159120"/>
            </a:xfrm>
          </p:grpSpPr>
          <mc:AlternateContent xmlns:mc="http://schemas.openxmlformats.org/markup-compatibility/2006" xmlns:p14="http://schemas.microsoft.com/office/powerpoint/2010/main">
            <mc:Choice Requires="p14">
              <p:contentPart p14:bwMode="auto" r:id="rId28">
                <p14:nvContentPartPr>
                  <p14:cNvPr id="129" name="Ink 128">
                    <a:extLst>
                      <a:ext uri="{FF2B5EF4-FFF2-40B4-BE49-F238E27FC236}">
                        <a16:creationId xmlns:a16="http://schemas.microsoft.com/office/drawing/2014/main" id="{68B9A1AE-F387-E186-EBC6-D6A0F4C46D32}"/>
                      </a:ext>
                    </a:extLst>
                  </p14:cNvPr>
                  <p14:cNvContentPartPr/>
                  <p14:nvPr/>
                </p14:nvContentPartPr>
                <p14:xfrm>
                  <a:off x="5392300" y="5509040"/>
                  <a:ext cx="78120" cy="96480"/>
                </p14:xfrm>
              </p:contentPart>
            </mc:Choice>
            <mc:Fallback xmlns="">
              <p:pic>
                <p:nvPicPr>
                  <p:cNvPr id="129" name="Ink 128">
                    <a:extLst>
                      <a:ext uri="{FF2B5EF4-FFF2-40B4-BE49-F238E27FC236}">
                        <a16:creationId xmlns:a16="http://schemas.microsoft.com/office/drawing/2014/main" id="{68B9A1AE-F387-E186-EBC6-D6A0F4C46D32}"/>
                      </a:ext>
                    </a:extLst>
                  </p:cNvPr>
                  <p:cNvPicPr/>
                  <p:nvPr/>
                </p:nvPicPr>
                <p:blipFill>
                  <a:blip r:embed="rId29"/>
                  <a:stretch>
                    <a:fillRect/>
                  </a:stretch>
                </p:blipFill>
                <p:spPr>
                  <a:xfrm>
                    <a:off x="5374300" y="5491400"/>
                    <a:ext cx="113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0" name="Ink 129">
                    <a:extLst>
                      <a:ext uri="{FF2B5EF4-FFF2-40B4-BE49-F238E27FC236}">
                        <a16:creationId xmlns:a16="http://schemas.microsoft.com/office/drawing/2014/main" id="{AE604028-CBCA-4789-39FF-6D4BECE48970}"/>
                      </a:ext>
                    </a:extLst>
                  </p14:cNvPr>
                  <p14:cNvContentPartPr/>
                  <p14:nvPr/>
                </p14:nvContentPartPr>
                <p14:xfrm>
                  <a:off x="5387260" y="5446400"/>
                  <a:ext cx="98280" cy="73080"/>
                </p14:xfrm>
              </p:contentPart>
            </mc:Choice>
            <mc:Fallback xmlns="">
              <p:pic>
                <p:nvPicPr>
                  <p:cNvPr id="130" name="Ink 129">
                    <a:extLst>
                      <a:ext uri="{FF2B5EF4-FFF2-40B4-BE49-F238E27FC236}">
                        <a16:creationId xmlns:a16="http://schemas.microsoft.com/office/drawing/2014/main" id="{AE604028-CBCA-4789-39FF-6D4BECE48970}"/>
                      </a:ext>
                    </a:extLst>
                  </p:cNvPr>
                  <p:cNvPicPr/>
                  <p:nvPr/>
                </p:nvPicPr>
                <p:blipFill>
                  <a:blip r:embed="rId31"/>
                  <a:stretch>
                    <a:fillRect/>
                  </a:stretch>
                </p:blipFill>
                <p:spPr>
                  <a:xfrm>
                    <a:off x="5369260" y="5428760"/>
                    <a:ext cx="133920" cy="108720"/>
                  </a:xfrm>
                  <a:prstGeom prst="rect">
                    <a:avLst/>
                  </a:prstGeom>
                </p:spPr>
              </p:pic>
            </mc:Fallback>
          </mc:AlternateContent>
        </p:grpSp>
      </p:grpSp>
      <p:sp>
        <p:nvSpPr>
          <p:cNvPr id="143" name="TextBox 142">
            <a:extLst>
              <a:ext uri="{FF2B5EF4-FFF2-40B4-BE49-F238E27FC236}">
                <a16:creationId xmlns:a16="http://schemas.microsoft.com/office/drawing/2014/main" id="{0ABDF1E0-AAED-8DB6-A6ED-E772027A8EC2}"/>
              </a:ext>
            </a:extLst>
          </p:cNvPr>
          <p:cNvSpPr txBox="1"/>
          <p:nvPr/>
        </p:nvSpPr>
        <p:spPr>
          <a:xfrm>
            <a:off x="7693417" y="5104766"/>
            <a:ext cx="2655291" cy="730200"/>
          </a:xfrm>
          <a:prstGeom prst="rect">
            <a:avLst/>
          </a:prstGeom>
          <a:noFill/>
        </p:spPr>
        <p:txBody>
          <a:bodyPr wrap="square" lIns="0" tIns="0" rIns="0" bIns="0" rtlCol="0">
            <a:spAutoFit/>
          </a:bodyPr>
          <a:lstStyle/>
          <a:p>
            <a:pPr lvl="0">
              <a:lnSpc>
                <a:spcPct val="150000"/>
              </a:lnSpc>
              <a:defRPr/>
            </a:pPr>
            <a:r>
              <a:rPr kumimoji="0" lang="en-CA" sz="1100" b="1" i="0" u="sng" strike="noStrike" kern="1200" cap="none" spc="0" normalizeH="0" baseline="0" noProof="0">
                <a:ln>
                  <a:noFill/>
                </a:ln>
                <a:solidFill>
                  <a:schemeClr val="accent3"/>
                </a:solidFill>
                <a:effectLst/>
                <a:uLnTx/>
                <a:uFillTx/>
                <a:latin typeface="Segoe UI"/>
                <a:ea typeface="+mn-ea"/>
                <a:cs typeface="+mn-cs"/>
              </a:rPr>
              <a:t>Core</a:t>
            </a:r>
            <a:r>
              <a:rPr kumimoji="0" lang="en-CA" sz="1100" b="1" i="0" u="none" strike="noStrike" kern="1200" cap="none" spc="0" normalizeH="0" baseline="0" noProof="0">
                <a:ln>
                  <a:noFill/>
                </a:ln>
                <a:solidFill>
                  <a:srgbClr val="000000"/>
                </a:solidFill>
                <a:effectLst/>
                <a:uLnTx/>
                <a:uFillTx/>
                <a:latin typeface="Segoe UI"/>
                <a:ea typeface="+mn-ea"/>
                <a:cs typeface="+mn-cs"/>
              </a:rPr>
              <a:t> differentiating feature in Lakehouse/OSS Spark for maximum flexibility</a:t>
            </a:r>
            <a:endParaRPr kumimoji="0" lang="en-CA" sz="1100" b="1" i="0" u="none" strike="noStrike" kern="1200" cap="none" spc="0" normalizeH="0" baseline="0" noProof="0" dirty="0" err="1">
              <a:ln>
                <a:noFill/>
              </a:ln>
              <a:solidFill>
                <a:srgbClr val="000000"/>
              </a:solidFill>
              <a:effectLst/>
              <a:uLnTx/>
              <a:uFillTx/>
              <a:ea typeface="+mn-ea"/>
              <a:cs typeface="+mn-cs"/>
            </a:endParaRPr>
          </a:p>
        </p:txBody>
      </p:sp>
      <p:cxnSp>
        <p:nvCxnSpPr>
          <p:cNvPr id="150" name="Straight Connector 149">
            <a:extLst>
              <a:ext uri="{FF2B5EF4-FFF2-40B4-BE49-F238E27FC236}">
                <a16:creationId xmlns:a16="http://schemas.microsoft.com/office/drawing/2014/main" id="{4E076F0A-000A-0880-6B5F-C0C56B2BDBF2}"/>
              </a:ext>
            </a:extLst>
          </p:cNvPr>
          <p:cNvCxnSpPr>
            <a:cxnSpLocks/>
          </p:cNvCxnSpPr>
          <p:nvPr/>
        </p:nvCxnSpPr>
        <p:spPr>
          <a:xfrm>
            <a:off x="999780" y="-494675"/>
            <a:ext cx="9618253"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55" name="TextBox 154">
            <a:extLst>
              <a:ext uri="{FF2B5EF4-FFF2-40B4-BE49-F238E27FC236}">
                <a16:creationId xmlns:a16="http://schemas.microsoft.com/office/drawing/2014/main" id="{7E34D85F-1F7F-6C02-614D-14CBA031AAD8}"/>
              </a:ext>
            </a:extLst>
          </p:cNvPr>
          <p:cNvSpPr txBox="1"/>
          <p:nvPr/>
        </p:nvSpPr>
        <p:spPr>
          <a:xfrm>
            <a:off x="1325799" y="-796572"/>
            <a:ext cx="2207058"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Lakehouse AKA Spark</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56" name="Picture 155" descr="Lakehouse">
            <a:extLst>
              <a:ext uri="{FF2B5EF4-FFF2-40B4-BE49-F238E27FC236}">
                <a16:creationId xmlns:a16="http://schemas.microsoft.com/office/drawing/2014/main" id="{5E588F98-0421-3932-B5CB-916D1B9A06E5}"/>
              </a:ext>
            </a:extLst>
          </p:cNvPr>
          <p:cNvPicPr>
            <a:picLocks noChangeAspect="1"/>
          </p:cNvPicPr>
          <p:nvPr/>
        </p:nvPicPr>
        <p:blipFill>
          <a:blip r:embed="rId18"/>
          <a:stretch>
            <a:fillRect/>
          </a:stretch>
        </p:blipFill>
        <p:spPr>
          <a:xfrm>
            <a:off x="969798" y="-853613"/>
            <a:ext cx="309621" cy="309621"/>
          </a:xfrm>
          <a:prstGeom prst="rect">
            <a:avLst/>
          </a:prstGeom>
        </p:spPr>
      </p:pic>
      <p:pic>
        <p:nvPicPr>
          <p:cNvPr id="157" name="Picture 156" descr="Data Warehouse">
            <a:extLst>
              <a:ext uri="{FF2B5EF4-FFF2-40B4-BE49-F238E27FC236}">
                <a16:creationId xmlns:a16="http://schemas.microsoft.com/office/drawing/2014/main" id="{41FC6745-7C18-87FC-5446-64CA7B132F2D}"/>
              </a:ext>
            </a:extLst>
          </p:cNvPr>
          <p:cNvPicPr>
            <a:picLocks noChangeAspect="1"/>
          </p:cNvPicPr>
          <p:nvPr/>
        </p:nvPicPr>
        <p:blipFill>
          <a:blip r:embed="rId20"/>
          <a:stretch>
            <a:fillRect/>
          </a:stretch>
        </p:blipFill>
        <p:spPr>
          <a:xfrm>
            <a:off x="6689519" y="-895270"/>
            <a:ext cx="383681" cy="383681"/>
          </a:xfrm>
          <a:prstGeom prst="rect">
            <a:avLst/>
          </a:prstGeom>
        </p:spPr>
      </p:pic>
      <p:sp>
        <p:nvSpPr>
          <p:cNvPr id="158" name="TextBox 157">
            <a:extLst>
              <a:ext uri="{FF2B5EF4-FFF2-40B4-BE49-F238E27FC236}">
                <a16:creationId xmlns:a16="http://schemas.microsoft.com/office/drawing/2014/main" id="{0E40AA94-20AA-CA0C-7CB4-4350204945E3}"/>
              </a:ext>
            </a:extLst>
          </p:cNvPr>
          <p:cNvSpPr txBox="1"/>
          <p:nvPr/>
        </p:nvSpPr>
        <p:spPr>
          <a:xfrm>
            <a:off x="7125410" y="-804529"/>
            <a:ext cx="3277761"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Warehouse AKA Serverless SQL Server</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15079671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B42F4-0CA5-73E5-E100-C655A99D29A8}"/>
            </a:ext>
          </a:extLst>
        </p:cNvPr>
        <p:cNvGrpSpPr/>
        <p:nvPr/>
      </p:nvGrpSpPr>
      <p:grpSpPr>
        <a:xfrm>
          <a:off x="0" y="0"/>
          <a:ext cx="0" cy="0"/>
          <a:chOff x="0" y="0"/>
          <a:chExt cx="0" cy="0"/>
        </a:xfrm>
      </p:grpSpPr>
      <p:grpSp>
        <p:nvGrpSpPr>
          <p:cNvPr id="1152" name="Group 1151">
            <a:extLst>
              <a:ext uri="{FF2B5EF4-FFF2-40B4-BE49-F238E27FC236}">
                <a16:creationId xmlns:a16="http://schemas.microsoft.com/office/drawing/2014/main" id="{071E250B-2E8F-F2CD-33CF-F606D01CC59A}"/>
              </a:ext>
            </a:extLst>
          </p:cNvPr>
          <p:cNvGrpSpPr/>
          <p:nvPr/>
        </p:nvGrpSpPr>
        <p:grpSpPr>
          <a:xfrm>
            <a:off x="-1" y="11444"/>
            <a:ext cx="12252325" cy="5999163"/>
            <a:chOff x="-1" y="11444"/>
            <a:chExt cx="12252325" cy="5999163"/>
          </a:xfrm>
        </p:grpSpPr>
        <p:sp>
          <p:nvSpPr>
            <p:cNvPr id="3" name="Rectangle 2">
              <a:extLst>
                <a:ext uri="{FF2B5EF4-FFF2-40B4-BE49-F238E27FC236}">
                  <a16:creationId xmlns:a16="http://schemas.microsoft.com/office/drawing/2014/main" id="{34E830D5-53D6-2926-FD0E-DE8FA2808AC8}"/>
                </a:ext>
              </a:extLst>
            </p:cNvPr>
            <p:cNvSpPr/>
            <p:nvPr/>
          </p:nvSpPr>
          <p:spPr bwMode="auto">
            <a:xfrm>
              <a:off x="-1" y="11444"/>
              <a:ext cx="12252325" cy="5999163"/>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CC6A46C4-3F94-8F11-8525-147737626226}"/>
                </a:ext>
              </a:extLst>
            </p:cNvPr>
            <p:cNvGrpSpPr/>
            <p:nvPr/>
          </p:nvGrpSpPr>
          <p:grpSpPr>
            <a:xfrm>
              <a:off x="327243" y="225405"/>
              <a:ext cx="2680978" cy="1377074"/>
              <a:chOff x="2862163" y="12045"/>
              <a:chExt cx="2680978" cy="1377074"/>
            </a:xfrm>
          </p:grpSpPr>
          <p:sp>
            <p:nvSpPr>
              <p:cNvPr id="5" name="Rectangle: Rounded Corners 4">
                <a:extLst>
                  <a:ext uri="{FF2B5EF4-FFF2-40B4-BE49-F238E27FC236}">
                    <a16:creationId xmlns:a16="http://schemas.microsoft.com/office/drawing/2014/main" id="{D67694A1-4BD5-5915-A1FE-1373D437D807}"/>
                  </a:ext>
                </a:extLst>
              </p:cNvPr>
              <p:cNvSpPr/>
              <p:nvPr/>
            </p:nvSpPr>
            <p:spPr bwMode="auto">
              <a:xfrm>
                <a:off x="3536839" y="441121"/>
                <a:ext cx="1863201" cy="757743"/>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2266F67D-8827-AAEB-6B83-441BA779859E}"/>
                  </a:ext>
                </a:extLst>
              </p:cNvPr>
              <p:cNvSpPr/>
              <p:nvPr/>
            </p:nvSpPr>
            <p:spPr bwMode="auto">
              <a:xfrm>
                <a:off x="3600455" y="520444"/>
                <a:ext cx="1335400" cy="60160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785C12C-DFFB-B17D-0579-3A3777F73BB5}"/>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3821862" y="689801"/>
                <a:ext cx="270319" cy="270319"/>
              </a:xfrm>
              <a:prstGeom prst="rect">
                <a:avLst/>
              </a:prstGeom>
            </p:spPr>
          </p:pic>
          <p:pic>
            <p:nvPicPr>
              <p:cNvPr id="8" name="Picture 4" descr="Bronze medal - Free sports and competition icons">
                <a:extLst>
                  <a:ext uri="{FF2B5EF4-FFF2-40B4-BE49-F238E27FC236}">
                    <a16:creationId xmlns:a16="http://schemas.microsoft.com/office/drawing/2014/main" id="{5B1850F9-42AE-D7C3-DBC1-58FFD5516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357" y="838949"/>
                <a:ext cx="211952" cy="2119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A44EE0C9-0C01-2CE9-7CFB-DDE7EE672D49}"/>
                  </a:ext>
                </a:extLst>
              </p:cNvPr>
              <p:cNvCxnSpPr>
                <a:cxnSpLocks/>
                <a:stCxn id="7" idx="3"/>
                <a:endCxn id="36" idx="1"/>
              </p:cNvCxnSpPr>
              <p:nvPr/>
            </p:nvCxnSpPr>
            <p:spPr>
              <a:xfrm flipV="1">
                <a:off x="4092181" y="824960"/>
                <a:ext cx="382849" cy="1"/>
              </a:xfrm>
              <a:prstGeom prst="straightConnector1">
                <a:avLst/>
              </a:prstGeom>
              <a:noFill/>
              <a:ln w="28575" cap="flat" cmpd="sng" algn="ctr">
                <a:solidFill>
                  <a:srgbClr val="54B9DC"/>
                </a:solidFill>
                <a:prstDash val="solid"/>
                <a:headEnd type="none" w="lg" len="med"/>
                <a:tailEnd type="triangle"/>
              </a:ln>
              <a:effectLst/>
            </p:spPr>
          </p:cxnSp>
          <p:cxnSp>
            <p:nvCxnSpPr>
              <p:cNvPr id="14" name="Connector: Elbow 13">
                <a:extLst>
                  <a:ext uri="{FF2B5EF4-FFF2-40B4-BE49-F238E27FC236}">
                    <a16:creationId xmlns:a16="http://schemas.microsoft.com/office/drawing/2014/main" id="{D9625E15-BC97-2B99-4E99-C6214F636A08}"/>
                  </a:ext>
                </a:extLst>
              </p:cNvPr>
              <p:cNvCxnSpPr>
                <a:cxnSpLocks/>
                <a:endCxn id="7" idx="1"/>
              </p:cNvCxnSpPr>
              <p:nvPr/>
            </p:nvCxnSpPr>
            <p:spPr>
              <a:xfrm>
                <a:off x="3157106" y="824959"/>
                <a:ext cx="664756" cy="2"/>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pic>
            <p:nvPicPr>
              <p:cNvPr id="15" name="Picture 22" descr="Microsoft OneLake – the foundation of Fabric | Comset ...">
                <a:extLst>
                  <a:ext uri="{FF2B5EF4-FFF2-40B4-BE49-F238E27FC236}">
                    <a16:creationId xmlns:a16="http://schemas.microsoft.com/office/drawing/2014/main" id="{C25AA686-1E05-6DE4-7E03-3F771246C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070" y="677354"/>
                <a:ext cx="261234" cy="2675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E3498F2-5034-2871-EE18-FE77A808C572}"/>
                  </a:ext>
                </a:extLst>
              </p:cNvPr>
              <p:cNvGrpSpPr/>
              <p:nvPr/>
            </p:nvGrpSpPr>
            <p:grpSpPr>
              <a:xfrm>
                <a:off x="3669523" y="12045"/>
                <a:ext cx="1050944" cy="575676"/>
                <a:chOff x="2713026" y="-805382"/>
                <a:chExt cx="1050944" cy="575676"/>
              </a:xfrm>
            </p:grpSpPr>
            <p:sp>
              <p:nvSpPr>
                <p:cNvPr id="18" name="Rectangle: Rounded Corners 17">
                  <a:extLst>
                    <a:ext uri="{FF2B5EF4-FFF2-40B4-BE49-F238E27FC236}">
                      <a16:creationId xmlns:a16="http://schemas.microsoft.com/office/drawing/2014/main" id="{B9A69CD2-EC41-F29B-D6B1-A2A57D8E0771}"/>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43769BB6-27E6-73D6-51AA-72EA13D5727E}"/>
                    </a:ext>
                  </a:extLst>
                </p:cNvPr>
                <p:cNvGrpSpPr/>
                <p:nvPr/>
              </p:nvGrpSpPr>
              <p:grpSpPr>
                <a:xfrm>
                  <a:off x="2813755" y="-732280"/>
                  <a:ext cx="899168" cy="402735"/>
                  <a:chOff x="3061221" y="2257496"/>
                  <a:chExt cx="899168" cy="402735"/>
                </a:xfrm>
              </p:grpSpPr>
              <p:sp>
                <p:nvSpPr>
                  <p:cNvPr id="21" name="TextBox 20">
                    <a:extLst>
                      <a:ext uri="{FF2B5EF4-FFF2-40B4-BE49-F238E27FC236}">
                        <a16:creationId xmlns:a16="http://schemas.microsoft.com/office/drawing/2014/main" id="{1A728B93-0A6D-95BA-5C15-3395477824A1}"/>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Spark Streaming</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23" name="Picture 8" descr="Apache spark logo - Social media &amp; Logos Icons">
                    <a:extLst>
                      <a:ext uri="{FF2B5EF4-FFF2-40B4-BE49-F238E27FC236}">
                        <a16:creationId xmlns:a16="http://schemas.microsoft.com/office/drawing/2014/main" id="{BD0554E9-9719-9206-61FE-DB1739C499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BA6C1131-E63E-8507-040D-455A02AD0B28}"/>
                      </a:ext>
                    </a:extLst>
                  </p14:cNvPr>
                  <p14:cNvContentPartPr/>
                  <p14:nvPr/>
                </p14:nvContentPartPr>
                <p14:xfrm>
                  <a:off x="4182850" y="411531"/>
                  <a:ext cx="139320" cy="367560"/>
                </p14:xfrm>
              </p:contentPart>
            </mc:Choice>
            <mc:Fallback xmlns="">
              <p:pic>
                <p:nvPicPr>
                  <p:cNvPr id="25" name="Ink 24">
                    <a:extLst>
                      <a:ext uri="{FF2B5EF4-FFF2-40B4-BE49-F238E27FC236}">
                        <a16:creationId xmlns:a16="http://schemas.microsoft.com/office/drawing/2014/main" id="{BA6C1131-E63E-8507-040D-455A02AD0B28}"/>
                      </a:ext>
                    </a:extLst>
                  </p:cNvPr>
                  <p:cNvPicPr/>
                  <p:nvPr/>
                </p:nvPicPr>
                <p:blipFill>
                  <a:blip r:embed="rId8"/>
                  <a:stretch>
                    <a:fillRect/>
                  </a:stretch>
                </p:blipFill>
                <p:spPr>
                  <a:xfrm>
                    <a:off x="4176370" y="405051"/>
                    <a:ext cx="151560" cy="379800"/>
                  </a:xfrm>
                  <a:prstGeom prst="rect">
                    <a:avLst/>
                  </a:prstGeom>
                </p:spPr>
              </p:pic>
            </mc:Fallback>
          </mc:AlternateContent>
          <p:pic>
            <p:nvPicPr>
              <p:cNvPr id="30" name="Graphic 29">
                <a:extLst>
                  <a:ext uri="{FF2B5EF4-FFF2-40B4-BE49-F238E27FC236}">
                    <a16:creationId xmlns:a16="http://schemas.microsoft.com/office/drawing/2014/main" id="{B5FC74BF-5094-61EF-B5A2-804D3B591D57}"/>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862163" y="703622"/>
                <a:ext cx="277000" cy="277000"/>
              </a:xfrm>
              <a:prstGeom prst="rect">
                <a:avLst/>
              </a:prstGeom>
            </p:spPr>
          </p:pic>
          <p:pic>
            <p:nvPicPr>
              <p:cNvPr id="32" name="Picture 31" descr="Lakehouse">
                <a:extLst>
                  <a:ext uri="{FF2B5EF4-FFF2-40B4-BE49-F238E27FC236}">
                    <a16:creationId xmlns:a16="http://schemas.microsoft.com/office/drawing/2014/main" id="{94C8D269-85A8-7F25-8018-062AAFB09744}"/>
                  </a:ext>
                </a:extLst>
              </p:cNvPr>
              <p:cNvPicPr>
                <a:picLocks noChangeAspect="1"/>
              </p:cNvPicPr>
              <p:nvPr/>
            </p:nvPicPr>
            <p:blipFill>
              <a:blip r:embed="rId10"/>
              <a:stretch>
                <a:fillRect/>
              </a:stretch>
            </p:blipFill>
            <p:spPr>
              <a:xfrm>
                <a:off x="5181687" y="1027665"/>
                <a:ext cx="361454" cy="361454"/>
              </a:xfrm>
              <a:prstGeom prst="rect">
                <a:avLst/>
              </a:prstGeom>
            </p:spPr>
          </p:pic>
          <p:pic>
            <p:nvPicPr>
              <p:cNvPr id="36" name="Graphic 35">
                <a:extLst>
                  <a:ext uri="{FF2B5EF4-FFF2-40B4-BE49-F238E27FC236}">
                    <a16:creationId xmlns:a16="http://schemas.microsoft.com/office/drawing/2014/main" id="{64CF0715-B4A5-F87C-4E41-914553E42901}"/>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4475030" y="689800"/>
                <a:ext cx="270319" cy="270319"/>
              </a:xfrm>
              <a:prstGeom prst="rect">
                <a:avLst/>
              </a:prstGeom>
            </p:spPr>
          </p:pic>
          <p:pic>
            <p:nvPicPr>
              <p:cNvPr id="37" name="Picture 8" descr="Silver Icon PNGs for Free Download">
                <a:extLst>
                  <a:ext uri="{FF2B5EF4-FFF2-40B4-BE49-F238E27FC236}">
                    <a16:creationId xmlns:a16="http://schemas.microsoft.com/office/drawing/2014/main" id="{59EAA6E9-7C64-83F0-66B1-5AC380EDEB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549" y="843885"/>
                <a:ext cx="183780" cy="18378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Rounded Corners 49">
              <a:extLst>
                <a:ext uri="{FF2B5EF4-FFF2-40B4-BE49-F238E27FC236}">
                  <a16:creationId xmlns:a16="http://schemas.microsoft.com/office/drawing/2014/main" id="{23170843-DE97-F6E3-8FB8-90268DFF5240}"/>
                </a:ext>
              </a:extLst>
            </p:cNvPr>
            <p:cNvSpPr/>
            <p:nvPr/>
          </p:nvSpPr>
          <p:spPr bwMode="auto">
            <a:xfrm>
              <a:off x="3855277" y="225404"/>
              <a:ext cx="8343617" cy="5166367"/>
            </a:xfrm>
            <a:prstGeom prst="roundRect">
              <a:avLst>
                <a:gd name="adj" fmla="val 856"/>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Graphic 74">
              <a:extLst>
                <a:ext uri="{FF2B5EF4-FFF2-40B4-BE49-F238E27FC236}">
                  <a16:creationId xmlns:a16="http://schemas.microsoft.com/office/drawing/2014/main" id="{4F37D4F4-D66E-F966-EC36-0ADC779CCFB3}"/>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3922997" y="301183"/>
              <a:ext cx="251722" cy="251722"/>
            </a:xfrm>
            <a:prstGeom prst="rect">
              <a:avLst/>
            </a:prstGeom>
          </p:spPr>
        </p:pic>
        <p:sp>
          <p:nvSpPr>
            <p:cNvPr id="76" name="TextBox 75">
              <a:extLst>
                <a:ext uri="{FF2B5EF4-FFF2-40B4-BE49-F238E27FC236}">
                  <a16:creationId xmlns:a16="http://schemas.microsoft.com/office/drawing/2014/main" id="{BB68C9C4-B841-C9B6-E14E-4EB3C142558F}"/>
                </a:ext>
              </a:extLst>
            </p:cNvPr>
            <p:cNvSpPr txBox="1"/>
            <p:nvPr/>
          </p:nvSpPr>
          <p:spPr>
            <a:xfrm>
              <a:off x="4216121" y="298507"/>
              <a:ext cx="1361114" cy="1384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000000"/>
                  </a:solidFill>
                  <a:effectLst/>
                  <a:uLnTx/>
                  <a:uFillTx/>
                  <a:latin typeface="Segoe UI Semibold"/>
                  <a:ea typeface="+mn-ea"/>
                  <a:cs typeface="+mn-cs"/>
                </a:rPr>
                <a:t>Local machine</a:t>
              </a:r>
              <a:endParaRPr kumimoji="0" lang="en-CA" sz="9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93FAF42E-1F55-8681-F3FD-FD278A60B1A1}"/>
                </a:ext>
              </a:extLst>
            </p:cNvPr>
            <p:cNvSpPr txBox="1"/>
            <p:nvPr/>
          </p:nvSpPr>
          <p:spPr>
            <a:xfrm>
              <a:off x="4216120" y="445183"/>
              <a:ext cx="26535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a:ea typeface="+mn-ea"/>
                  <a:cs typeface="+mn-cs"/>
                </a:rPr>
                <a:t>Contains </a:t>
              </a:r>
              <a:r>
                <a:rPr kumimoji="0" lang="en-CA" sz="700" b="1" i="0" u="none" strike="noStrike" kern="1200" cap="none" spc="0" normalizeH="0" baseline="0" noProof="0">
                  <a:ln>
                    <a:noFill/>
                  </a:ln>
                  <a:solidFill>
                    <a:srgbClr val="000000"/>
                  </a:solidFill>
                  <a:effectLst/>
                  <a:uLnTx/>
                  <a:uFillTx/>
                  <a:latin typeface="Segoe UI"/>
                  <a:ea typeface="+mn-ea"/>
                  <a:cs typeface="+mn-cs"/>
                </a:rPr>
                <a:t>large</a:t>
              </a:r>
              <a:r>
                <a:rPr kumimoji="0" lang="en-CA" sz="700" b="0" i="0" u="none" strike="noStrike" kern="1200" cap="none" spc="0" normalizeH="0" baseline="0" noProof="0">
                  <a:ln>
                    <a:noFill/>
                  </a:ln>
                  <a:solidFill>
                    <a:srgbClr val="000000"/>
                  </a:solidFill>
                  <a:effectLst/>
                  <a:uLnTx/>
                  <a:uFillTx/>
                  <a:latin typeface="Segoe UI"/>
                  <a:ea typeface="+mn-ea"/>
                  <a:cs typeface="+mn-cs"/>
                </a:rPr>
                <a:t> git repositories and </a:t>
              </a:r>
              <a:r>
                <a:rPr kumimoji="0" lang="en-CA" sz="700" b="1" i="0" u="none" strike="noStrike" kern="1200" cap="none" spc="0" normalizeH="0" baseline="0" noProof="0">
                  <a:ln>
                    <a:noFill/>
                  </a:ln>
                  <a:solidFill>
                    <a:srgbClr val="000000"/>
                  </a:solidFill>
                  <a:effectLst/>
                  <a:uLnTx/>
                  <a:uFillTx/>
                  <a:latin typeface="Segoe UI"/>
                  <a:ea typeface="+mn-ea"/>
                  <a:cs typeface="+mn-cs"/>
                </a:rPr>
                <a:t>Windows Login </a:t>
              </a:r>
              <a:r>
                <a:rPr kumimoji="0" lang="en-CA" sz="700" b="0" i="0" u="none" strike="noStrike" kern="1200" cap="none" spc="0" normalizeH="0" baseline="0" noProof="0">
                  <a:ln>
                    <a:noFill/>
                  </a:ln>
                  <a:solidFill>
                    <a:srgbClr val="000000"/>
                  </a:solidFill>
                  <a:effectLst/>
                  <a:uLnTx/>
                  <a:uFillTx/>
                  <a:latin typeface="Segoe UI"/>
                  <a:ea typeface="+mn-ea"/>
                  <a:cs typeface="+mn-cs"/>
                </a:rPr>
                <a:t>context</a:t>
              </a:r>
              <a:endParaRPr kumimoji="0" lang="en-CA" sz="700" b="0" i="0" u="none" strike="noStrike" kern="1200" cap="none" spc="0" normalizeH="0" baseline="0" noProof="0" dirty="0" err="1">
                <a:ln>
                  <a:noFill/>
                </a:ln>
                <a:solidFill>
                  <a:srgbClr val="000000"/>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D39B0CCD-2257-15F5-4898-4E50115BAD58}"/>
                </a:ext>
              </a:extLst>
            </p:cNvPr>
            <p:cNvCxnSpPr/>
            <p:nvPr/>
          </p:nvCxnSpPr>
          <p:spPr>
            <a:xfrm>
              <a:off x="3366110" y="67881"/>
              <a:ext cx="0" cy="5757925"/>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E76D16-8081-8C48-D5F4-944141B1040D}"/>
                </a:ext>
              </a:extLst>
            </p:cNvPr>
            <p:cNvCxnSpPr>
              <a:cxnSpLocks/>
            </p:cNvCxnSpPr>
            <p:nvPr/>
          </p:nvCxnSpPr>
          <p:spPr>
            <a:xfrm>
              <a:off x="163714" y="2136262"/>
              <a:ext cx="3202396" cy="2"/>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3251718-1A8F-1193-CD25-4C32CFED8DCA}"/>
                </a:ext>
              </a:extLst>
            </p:cNvPr>
            <p:cNvCxnSpPr>
              <a:cxnSpLocks/>
            </p:cNvCxnSpPr>
            <p:nvPr/>
          </p:nvCxnSpPr>
          <p:spPr>
            <a:xfrm>
              <a:off x="163714" y="4105483"/>
              <a:ext cx="3202396" cy="2"/>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2FD8A846-BD10-C350-5BC1-E89D037841C6}"/>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2136652" y="2788650"/>
              <a:ext cx="515502" cy="515502"/>
            </a:xfrm>
            <a:prstGeom prst="rect">
              <a:avLst/>
            </a:prstGeom>
          </p:spPr>
        </p:pic>
        <p:sp>
          <p:nvSpPr>
            <p:cNvPr id="99" name="Arrow: Down 98">
              <a:extLst>
                <a:ext uri="{FF2B5EF4-FFF2-40B4-BE49-F238E27FC236}">
                  <a16:creationId xmlns:a16="http://schemas.microsoft.com/office/drawing/2014/main" id="{FEFB8D69-F401-6C1A-3E0B-22551DD37C5A}"/>
                </a:ext>
              </a:extLst>
            </p:cNvPr>
            <p:cNvSpPr/>
            <p:nvPr/>
          </p:nvSpPr>
          <p:spPr bwMode="auto">
            <a:xfrm rot="16200000">
              <a:off x="1491647" y="2417564"/>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Down 99">
              <a:extLst>
                <a:ext uri="{FF2B5EF4-FFF2-40B4-BE49-F238E27FC236}">
                  <a16:creationId xmlns:a16="http://schemas.microsoft.com/office/drawing/2014/main" id="{2F00B2A9-B6BE-6A59-74B1-4285AEC9A8F0}"/>
                </a:ext>
              </a:extLst>
            </p:cNvPr>
            <p:cNvSpPr/>
            <p:nvPr/>
          </p:nvSpPr>
          <p:spPr bwMode="auto">
            <a:xfrm rot="16200000">
              <a:off x="1492711" y="2630611"/>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Arrow: Down 101">
              <a:extLst>
                <a:ext uri="{FF2B5EF4-FFF2-40B4-BE49-F238E27FC236}">
                  <a16:creationId xmlns:a16="http://schemas.microsoft.com/office/drawing/2014/main" id="{D8A2D8DD-53DB-3650-CD34-FD679826F7B8}"/>
                </a:ext>
              </a:extLst>
            </p:cNvPr>
            <p:cNvSpPr/>
            <p:nvPr/>
          </p:nvSpPr>
          <p:spPr bwMode="auto">
            <a:xfrm rot="16200000">
              <a:off x="1491647" y="2519543"/>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Arrow: Down 105">
              <a:extLst>
                <a:ext uri="{FF2B5EF4-FFF2-40B4-BE49-F238E27FC236}">
                  <a16:creationId xmlns:a16="http://schemas.microsoft.com/office/drawing/2014/main" id="{23D0F0EC-834E-9923-20EE-A134BAE8B115}"/>
                </a:ext>
              </a:extLst>
            </p:cNvPr>
            <p:cNvSpPr/>
            <p:nvPr/>
          </p:nvSpPr>
          <p:spPr bwMode="auto">
            <a:xfrm rot="16200000">
              <a:off x="1485912" y="2748754"/>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C199C6BE-530D-B65C-09BF-74BABDF3008E}"/>
                </a:ext>
              </a:extLst>
            </p:cNvPr>
            <p:cNvSpPr txBox="1"/>
            <p:nvPr/>
          </p:nvSpPr>
          <p:spPr>
            <a:xfrm>
              <a:off x="345560" y="2890989"/>
              <a:ext cx="59277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a:t>
              </a:r>
              <a:endParaRPr kumimoji="0" lang="en-CA" sz="1400" b="0" u="none" strike="noStrike" kern="0" cap="none" spc="0" normalizeH="0" baseline="0" noProof="0" err="1">
                <a:ln>
                  <a:noFill/>
                </a:ln>
                <a:solidFill>
                  <a:srgbClr val="000000"/>
                </a:solidFill>
                <a:effectLst/>
                <a:uLnTx/>
                <a:uFillTx/>
                <a:latin typeface="Segoe UI Semibold"/>
                <a:ea typeface="+mn-ea"/>
                <a:cs typeface="+mn-cs"/>
              </a:endParaRPr>
            </a:p>
          </p:txBody>
        </p:sp>
        <p:sp>
          <p:nvSpPr>
            <p:cNvPr id="115" name="TextBox 114">
              <a:extLst>
                <a:ext uri="{FF2B5EF4-FFF2-40B4-BE49-F238E27FC236}">
                  <a16:creationId xmlns:a16="http://schemas.microsoft.com/office/drawing/2014/main" id="{6C23B147-E350-CBA6-3151-C43E478D2B35}"/>
                </a:ext>
              </a:extLst>
            </p:cNvPr>
            <p:cNvSpPr txBox="1"/>
            <p:nvPr/>
          </p:nvSpPr>
          <p:spPr>
            <a:xfrm>
              <a:off x="365443" y="3124171"/>
              <a:ext cx="59277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u="none" strike="noStrike" kern="0" cap="none" spc="0" normalizeH="0" baseline="0" noProof="0">
                  <a:ln>
                    <a:noFill/>
                  </a:ln>
                  <a:solidFill>
                    <a:srgbClr val="000000"/>
                  </a:solidFill>
                  <a:effectLst/>
                  <a:uLnTx/>
                  <a:uFillTx/>
                  <a:latin typeface="Segoe UI Semibold"/>
                  <a:ea typeface="+mn-ea"/>
                  <a:cs typeface="+mn-cs"/>
                </a:rPr>
                <a:t>Synthetics</a:t>
              </a:r>
              <a:endParaRPr kumimoji="0" lang="en-CA" sz="1000" b="0" u="none" strike="noStrike" kern="0" cap="none" spc="0" normalizeH="0" baseline="0" noProof="0" err="1">
                <a:ln>
                  <a:noFill/>
                </a:ln>
                <a:solidFill>
                  <a:srgbClr val="000000"/>
                </a:solidFill>
                <a:effectLst/>
                <a:uLnTx/>
                <a:uFillTx/>
                <a:latin typeface="Segoe UI Semibold"/>
                <a:ea typeface="+mn-ea"/>
                <a:cs typeface="+mn-cs"/>
              </a:endParaRPr>
            </a:p>
          </p:txBody>
        </p:sp>
        <p:sp>
          <p:nvSpPr>
            <p:cNvPr id="118" name="Arrow: Down 117">
              <a:extLst>
                <a:ext uri="{FF2B5EF4-FFF2-40B4-BE49-F238E27FC236}">
                  <a16:creationId xmlns:a16="http://schemas.microsoft.com/office/drawing/2014/main" id="{DB8DE0C7-945D-A0AD-B8A5-D12F76FBED98}"/>
                </a:ext>
              </a:extLst>
            </p:cNvPr>
            <p:cNvSpPr/>
            <p:nvPr/>
          </p:nvSpPr>
          <p:spPr bwMode="auto">
            <a:xfrm rot="8100000">
              <a:off x="1357739" y="845854"/>
              <a:ext cx="151387" cy="2397425"/>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89C1F43-7AAC-FDD4-B3FB-60D81E46410F}"/>
                </a:ext>
              </a:extLst>
            </p:cNvPr>
            <p:cNvSpPr/>
            <p:nvPr/>
          </p:nvSpPr>
          <p:spPr bwMode="auto">
            <a:xfrm>
              <a:off x="1114457" y="1689045"/>
              <a:ext cx="1269039"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6" descr="Microsoft Fabric | Logopedia | Fandom">
              <a:extLst>
                <a:ext uri="{FF2B5EF4-FFF2-40B4-BE49-F238E27FC236}">
                  <a16:creationId xmlns:a16="http://schemas.microsoft.com/office/drawing/2014/main" id="{913BA9E7-77A8-533C-3467-C49573C27A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2407" y="1789726"/>
              <a:ext cx="242768" cy="242768"/>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FA984BC7-DF13-54C3-F34F-8E5B4161480A}"/>
                </a:ext>
              </a:extLst>
            </p:cNvPr>
            <p:cNvSpPr txBox="1"/>
            <p:nvPr/>
          </p:nvSpPr>
          <p:spPr>
            <a:xfrm>
              <a:off x="1363791" y="1812549"/>
              <a:ext cx="8991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Fabric</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6A4D2CFB-F229-7DAB-711A-5710BCD76AA7}"/>
                </a:ext>
              </a:extLst>
            </p:cNvPr>
            <p:cNvSpPr/>
            <p:nvPr/>
          </p:nvSpPr>
          <p:spPr bwMode="auto">
            <a:xfrm>
              <a:off x="137523" y="3620588"/>
              <a:ext cx="3150757"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3736F520-266D-D5A2-6605-DD66A3D96C6F}"/>
                </a:ext>
              </a:extLst>
            </p:cNvPr>
            <p:cNvSpPr txBox="1"/>
            <p:nvPr/>
          </p:nvSpPr>
          <p:spPr>
            <a:xfrm>
              <a:off x="53429" y="3708781"/>
              <a:ext cx="339051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Livesite Incident Management System</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34" name="Rectangle 133">
              <a:extLst>
                <a:ext uri="{FF2B5EF4-FFF2-40B4-BE49-F238E27FC236}">
                  <a16:creationId xmlns:a16="http://schemas.microsoft.com/office/drawing/2014/main" id="{F04211D9-3AB1-BA18-A7F6-4BB68C1C1205}"/>
                </a:ext>
              </a:extLst>
            </p:cNvPr>
            <p:cNvSpPr/>
            <p:nvPr/>
          </p:nvSpPr>
          <p:spPr bwMode="auto">
            <a:xfrm>
              <a:off x="140329" y="5391771"/>
              <a:ext cx="3150757"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TextBox 134">
              <a:extLst>
                <a:ext uri="{FF2B5EF4-FFF2-40B4-BE49-F238E27FC236}">
                  <a16:creationId xmlns:a16="http://schemas.microsoft.com/office/drawing/2014/main" id="{1C85942D-716D-6439-A371-C933CB993DDF}"/>
                </a:ext>
              </a:extLst>
            </p:cNvPr>
            <p:cNvSpPr txBox="1"/>
            <p:nvPr/>
          </p:nvSpPr>
          <p:spPr>
            <a:xfrm>
              <a:off x="56235" y="5479964"/>
              <a:ext cx="339051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Git provider</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36" name="Picture 135" descr="Azure DevOps Logo and symbol, meaning, history, PNG, brand">
              <a:extLst>
                <a:ext uri="{FF2B5EF4-FFF2-40B4-BE49-F238E27FC236}">
                  <a16:creationId xmlns:a16="http://schemas.microsoft.com/office/drawing/2014/main" id="{422037EC-37B6-DAFB-BF2E-838B6D151377}"/>
                </a:ext>
              </a:extLst>
            </p:cNvPr>
            <p:cNvPicPr>
              <a:picLocks noChangeAspect="1"/>
            </p:cNvPicPr>
            <p:nvPr/>
          </p:nvPicPr>
          <p:blipFill>
            <a:blip r:embed="rId15"/>
            <a:stretch>
              <a:fillRect/>
            </a:stretch>
          </p:blipFill>
          <p:spPr>
            <a:xfrm>
              <a:off x="38968" y="4332891"/>
              <a:ext cx="1673933" cy="941587"/>
            </a:xfrm>
            <a:prstGeom prst="rect">
              <a:avLst/>
            </a:prstGeom>
          </p:spPr>
        </p:pic>
        <p:pic>
          <p:nvPicPr>
            <p:cNvPr id="137" name="Picture 136" descr="Unlocking the Power of GitHub: A Comprehensive Guide for Developers and  Teams">
              <a:extLst>
                <a:ext uri="{FF2B5EF4-FFF2-40B4-BE49-F238E27FC236}">
                  <a16:creationId xmlns:a16="http://schemas.microsoft.com/office/drawing/2014/main" id="{271EB710-A5A3-98E8-AE37-9BED733F6666}"/>
                </a:ext>
              </a:extLst>
            </p:cNvPr>
            <p:cNvPicPr>
              <a:picLocks noChangeAspect="1"/>
            </p:cNvPicPr>
            <p:nvPr/>
          </p:nvPicPr>
          <p:blipFill>
            <a:blip r:embed="rId16"/>
            <a:stretch>
              <a:fillRect/>
            </a:stretch>
          </p:blipFill>
          <p:spPr>
            <a:xfrm>
              <a:off x="1166129" y="4350231"/>
              <a:ext cx="2038836" cy="755728"/>
            </a:xfrm>
            <a:prstGeom prst="rect">
              <a:avLst/>
            </a:prstGeom>
          </p:spPr>
        </p:pic>
        <p:pic>
          <p:nvPicPr>
            <p:cNvPr id="141" name="Graphic 140">
              <a:extLst>
                <a:ext uri="{FF2B5EF4-FFF2-40B4-BE49-F238E27FC236}">
                  <a16:creationId xmlns:a16="http://schemas.microsoft.com/office/drawing/2014/main" id="{B6343547-BC6B-22DD-B728-1E2372501081}"/>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9749" y="4333042"/>
              <a:ext cx="234325" cy="234325"/>
            </a:xfrm>
            <a:prstGeom prst="rect">
              <a:avLst/>
            </a:prstGeom>
          </p:spPr>
        </p:pic>
        <p:pic>
          <p:nvPicPr>
            <p:cNvPr id="142" name="Graphic 141">
              <a:extLst>
                <a:ext uri="{FF2B5EF4-FFF2-40B4-BE49-F238E27FC236}">
                  <a16:creationId xmlns:a16="http://schemas.microsoft.com/office/drawing/2014/main" id="{F6C24CD7-BBDC-854E-0557-83DEBB9E001C}"/>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9748" y="4631466"/>
              <a:ext cx="234325" cy="234325"/>
            </a:xfrm>
            <a:prstGeom prst="rect">
              <a:avLst/>
            </a:prstGeom>
          </p:spPr>
        </p:pic>
        <p:pic>
          <p:nvPicPr>
            <p:cNvPr id="144" name="Graphic 143">
              <a:extLst>
                <a:ext uri="{FF2B5EF4-FFF2-40B4-BE49-F238E27FC236}">
                  <a16:creationId xmlns:a16="http://schemas.microsoft.com/office/drawing/2014/main" id="{F4068203-7996-881B-7B8D-1B2C6AA232AF}"/>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2461" y="4936833"/>
              <a:ext cx="234325" cy="234325"/>
            </a:xfrm>
            <a:prstGeom prst="rect">
              <a:avLst/>
            </a:prstGeom>
          </p:spPr>
        </p:pic>
        <mc:AlternateContent xmlns:mc="http://schemas.openxmlformats.org/markup-compatibility/2006" xmlns:p14="http://schemas.microsoft.com/office/powerpoint/2010/main">
          <mc:Choice Requires="p14">
            <p:contentPart p14:bwMode="auto" r:id="rId18">
              <p14:nvContentPartPr>
                <p14:cNvPr id="147" name="Ink 146">
                  <a:extLst>
                    <a:ext uri="{FF2B5EF4-FFF2-40B4-BE49-F238E27FC236}">
                      <a16:creationId xmlns:a16="http://schemas.microsoft.com/office/drawing/2014/main" id="{4912BD9E-A941-1CBF-C415-EDE0EFFB5E2B}"/>
                    </a:ext>
                  </a:extLst>
                </p14:cNvPr>
                <p14:cNvContentPartPr/>
                <p14:nvPr/>
              </p14:nvContentPartPr>
              <p14:xfrm>
                <a:off x="2491560" y="4293750"/>
                <a:ext cx="476640" cy="174960"/>
              </p14:xfrm>
            </p:contentPart>
          </mc:Choice>
          <mc:Fallback xmlns="">
            <p:pic>
              <p:nvPicPr>
                <p:cNvPr id="147" name="Ink 146">
                  <a:extLst>
                    <a:ext uri="{FF2B5EF4-FFF2-40B4-BE49-F238E27FC236}">
                      <a16:creationId xmlns:a16="http://schemas.microsoft.com/office/drawing/2014/main" id="{4912BD9E-A941-1CBF-C415-EDE0EFFB5E2B}"/>
                    </a:ext>
                  </a:extLst>
                </p:cNvPr>
                <p:cNvPicPr/>
                <p:nvPr/>
              </p:nvPicPr>
              <p:blipFill>
                <a:blip r:embed="rId19"/>
                <a:stretch>
                  <a:fillRect/>
                </a:stretch>
              </p:blipFill>
              <p:spPr>
                <a:xfrm>
                  <a:off x="2485440" y="4287630"/>
                  <a:ext cx="488880" cy="187200"/>
                </a:xfrm>
                <a:prstGeom prst="rect">
                  <a:avLst/>
                </a:prstGeom>
              </p:spPr>
            </p:pic>
          </mc:Fallback>
        </mc:AlternateContent>
        <p:sp>
          <p:nvSpPr>
            <p:cNvPr id="148" name="TextBox 147">
              <a:extLst>
                <a:ext uri="{FF2B5EF4-FFF2-40B4-BE49-F238E27FC236}">
                  <a16:creationId xmlns:a16="http://schemas.microsoft.com/office/drawing/2014/main" id="{28D9D97F-62C8-7013-7CD2-E6A9B81E53F1}"/>
                </a:ext>
              </a:extLst>
            </p:cNvPr>
            <p:cNvSpPr txBox="1"/>
            <p:nvPr/>
          </p:nvSpPr>
          <p:spPr>
            <a:xfrm>
              <a:off x="1589104" y="4219118"/>
              <a:ext cx="8991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Many git repos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51" name="TextBox 150">
              <a:extLst>
                <a:ext uri="{FF2B5EF4-FFF2-40B4-BE49-F238E27FC236}">
                  <a16:creationId xmlns:a16="http://schemas.microsoft.com/office/drawing/2014/main" id="{C704298A-BAD4-0D85-CB93-43830E6B19CC}"/>
                </a:ext>
              </a:extLst>
            </p:cNvPr>
            <p:cNvSpPr txBox="1"/>
            <p:nvPr/>
          </p:nvSpPr>
          <p:spPr>
            <a:xfrm>
              <a:off x="967933" y="2672187"/>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100s of incidents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53" name="Picture 152" descr="GitHub - microsoft/vscode: Visual Studio Code">
              <a:extLst>
                <a:ext uri="{FF2B5EF4-FFF2-40B4-BE49-F238E27FC236}">
                  <a16:creationId xmlns:a16="http://schemas.microsoft.com/office/drawing/2014/main" id="{524E6C69-A55F-85A5-D99B-D9BEDD810D51}"/>
                </a:ext>
              </a:extLst>
            </p:cNvPr>
            <p:cNvPicPr>
              <a:picLocks noChangeAspect="1"/>
            </p:cNvPicPr>
            <p:nvPr/>
          </p:nvPicPr>
          <p:blipFill>
            <a:blip r:embed="rId20"/>
            <a:stretch>
              <a:fillRect/>
            </a:stretch>
          </p:blipFill>
          <p:spPr>
            <a:xfrm>
              <a:off x="5014457" y="731235"/>
              <a:ext cx="1420623" cy="1065467"/>
            </a:xfrm>
            <a:prstGeom prst="rect">
              <a:avLst/>
            </a:prstGeom>
          </p:spPr>
        </p:pic>
        <p:pic>
          <p:nvPicPr>
            <p:cNvPr id="154" name="Picture 153" descr="Here's an app icon I designed for VSCode that is designed as a MacOS icon :  r/vscode">
              <a:extLst>
                <a:ext uri="{FF2B5EF4-FFF2-40B4-BE49-F238E27FC236}">
                  <a16:creationId xmlns:a16="http://schemas.microsoft.com/office/drawing/2014/main" id="{AE003B1D-120B-E451-46C9-27B4C126DD80}"/>
                </a:ext>
              </a:extLst>
            </p:cNvPr>
            <p:cNvPicPr>
              <a:picLocks noChangeAspect="1"/>
            </p:cNvPicPr>
            <p:nvPr/>
          </p:nvPicPr>
          <p:blipFill>
            <a:blip r:embed="rId21"/>
            <a:stretch>
              <a:fillRect/>
            </a:stretch>
          </p:blipFill>
          <p:spPr>
            <a:xfrm>
              <a:off x="5519320" y="1556707"/>
              <a:ext cx="479989" cy="479989"/>
            </a:xfrm>
            <a:prstGeom prst="rect">
              <a:avLst/>
            </a:prstGeom>
          </p:spPr>
        </p:pic>
        <p:pic>
          <p:nvPicPr>
            <p:cNvPr id="168" name="Picture 167" descr="GitHub - github/copilot-cli: GitHub Copilot CLI brings the power of Copilot  coding agent directly to your terminal.">
              <a:extLst>
                <a:ext uri="{FF2B5EF4-FFF2-40B4-BE49-F238E27FC236}">
                  <a16:creationId xmlns:a16="http://schemas.microsoft.com/office/drawing/2014/main" id="{5ABD77BD-E1CC-C81A-5102-A6B8CFDD370D}"/>
                </a:ext>
              </a:extLst>
            </p:cNvPr>
            <p:cNvPicPr>
              <a:picLocks noChangeAspect="1"/>
            </p:cNvPicPr>
            <p:nvPr/>
          </p:nvPicPr>
          <p:blipFill>
            <a:blip r:embed="rId22"/>
            <a:stretch>
              <a:fillRect/>
            </a:stretch>
          </p:blipFill>
          <p:spPr>
            <a:xfrm>
              <a:off x="4989646" y="2569697"/>
              <a:ext cx="1573794" cy="1034045"/>
            </a:xfrm>
            <a:prstGeom prst="rect">
              <a:avLst/>
            </a:prstGeom>
          </p:spPr>
        </p:pic>
        <p:sp>
          <p:nvSpPr>
            <p:cNvPr id="175" name="Arrow: Down 174">
              <a:extLst>
                <a:ext uri="{FF2B5EF4-FFF2-40B4-BE49-F238E27FC236}">
                  <a16:creationId xmlns:a16="http://schemas.microsoft.com/office/drawing/2014/main" id="{3900C901-AB36-3BEA-6DF9-C17E8E4EB7A5}"/>
                </a:ext>
              </a:extLst>
            </p:cNvPr>
            <p:cNvSpPr/>
            <p:nvPr/>
          </p:nvSpPr>
          <p:spPr bwMode="auto">
            <a:xfrm rot="16200000">
              <a:off x="4614596" y="2787362"/>
              <a:ext cx="151387" cy="598716"/>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6" name="Picture 175">
              <a:extLst>
                <a:ext uri="{FF2B5EF4-FFF2-40B4-BE49-F238E27FC236}">
                  <a16:creationId xmlns:a16="http://schemas.microsoft.com/office/drawing/2014/main" id="{DE6ED39E-2BAC-FE40-EDB0-DCCC3612ED1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23271" y="2866042"/>
              <a:ext cx="441355" cy="441355"/>
            </a:xfrm>
            <a:prstGeom prst="ellipse">
              <a:avLst/>
            </a:prstGeom>
            <a:ln>
              <a:solidFill>
                <a:schemeClr val="tx1"/>
              </a:solidFill>
            </a:ln>
          </p:spPr>
        </p:pic>
        <p:sp>
          <p:nvSpPr>
            <p:cNvPr id="177" name="Arrow: Down 176">
              <a:extLst>
                <a:ext uri="{FF2B5EF4-FFF2-40B4-BE49-F238E27FC236}">
                  <a16:creationId xmlns:a16="http://schemas.microsoft.com/office/drawing/2014/main" id="{AA2C08BC-A4F1-E9A8-FA5E-B9E0355222BA}"/>
                </a:ext>
              </a:extLst>
            </p:cNvPr>
            <p:cNvSpPr/>
            <p:nvPr/>
          </p:nvSpPr>
          <p:spPr bwMode="auto">
            <a:xfrm rot="16200000">
              <a:off x="7027893" y="2436744"/>
              <a:ext cx="151387" cy="127531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descr="Why using Playwright for Web Automation? - NashTech Blog">
              <a:extLst>
                <a:ext uri="{FF2B5EF4-FFF2-40B4-BE49-F238E27FC236}">
                  <a16:creationId xmlns:a16="http://schemas.microsoft.com/office/drawing/2014/main" id="{79884B4C-4410-1F8D-7941-9A4E8C367050}"/>
                </a:ext>
              </a:extLst>
            </p:cNvPr>
            <p:cNvPicPr>
              <a:picLocks noChangeAspect="1"/>
            </p:cNvPicPr>
            <p:nvPr/>
          </p:nvPicPr>
          <p:blipFill>
            <a:blip r:embed="rId24"/>
            <a:stretch>
              <a:fillRect/>
            </a:stretch>
          </p:blipFill>
          <p:spPr>
            <a:xfrm>
              <a:off x="6610282" y="2772161"/>
              <a:ext cx="980991" cy="197734"/>
            </a:xfrm>
            <a:prstGeom prst="rect">
              <a:avLst/>
            </a:prstGeom>
          </p:spPr>
        </p:pic>
        <p:sp>
          <p:nvSpPr>
            <p:cNvPr id="180" name="Arrow: Down 179">
              <a:extLst>
                <a:ext uri="{FF2B5EF4-FFF2-40B4-BE49-F238E27FC236}">
                  <a16:creationId xmlns:a16="http://schemas.microsoft.com/office/drawing/2014/main" id="{E1C2FBFF-DB03-A122-1E81-5ECE3093AF31}"/>
                </a:ext>
              </a:extLst>
            </p:cNvPr>
            <p:cNvSpPr/>
            <p:nvPr/>
          </p:nvSpPr>
          <p:spPr bwMode="auto">
            <a:xfrm rot="5400000">
              <a:off x="7027893" y="2588131"/>
              <a:ext cx="151387" cy="127531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D356D5C6-2212-FA8C-4F19-3A06EFF4BE07}"/>
                </a:ext>
              </a:extLst>
            </p:cNvPr>
            <p:cNvSpPr txBox="1"/>
            <p:nvPr/>
          </p:nvSpPr>
          <p:spPr>
            <a:xfrm>
              <a:off x="6631718" y="3345277"/>
              <a:ext cx="112096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Sniff network trace to extract 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83" name="Arrow: Down 182">
              <a:extLst>
                <a:ext uri="{FF2B5EF4-FFF2-40B4-BE49-F238E27FC236}">
                  <a16:creationId xmlns:a16="http://schemas.microsoft.com/office/drawing/2014/main" id="{40617F98-FA0C-D48D-C5FD-BBCA8603AE85}"/>
                </a:ext>
              </a:extLst>
            </p:cNvPr>
            <p:cNvSpPr/>
            <p:nvPr/>
          </p:nvSpPr>
          <p:spPr bwMode="auto">
            <a:xfrm rot="10800000">
              <a:off x="5684084" y="1964920"/>
              <a:ext cx="151387" cy="553490"/>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63BD5852-AB36-15B7-20F6-707EDBCA4F3B}"/>
                </a:ext>
              </a:extLst>
            </p:cNvPr>
            <p:cNvSpPr txBox="1"/>
            <p:nvPr/>
          </p:nvSpPr>
          <p:spPr>
            <a:xfrm>
              <a:off x="5861481" y="2030833"/>
              <a:ext cx="1729792" cy="461665"/>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Deterministic, desired state, data driven, tested code that works with my 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85" name="Arrow: Down 184">
              <a:extLst>
                <a:ext uri="{FF2B5EF4-FFF2-40B4-BE49-F238E27FC236}">
                  <a16:creationId xmlns:a16="http://schemas.microsoft.com/office/drawing/2014/main" id="{E193D7D4-F8F9-AA68-DD20-E07802278AB5}"/>
                </a:ext>
              </a:extLst>
            </p:cNvPr>
            <p:cNvSpPr/>
            <p:nvPr/>
          </p:nvSpPr>
          <p:spPr bwMode="auto">
            <a:xfrm rot="5400000">
              <a:off x="3914537" y="403151"/>
              <a:ext cx="151387" cy="2048456"/>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6DF1F43F-EC20-620B-E625-42227387A0B5}"/>
                </a:ext>
              </a:extLst>
            </p:cNvPr>
            <p:cNvSpPr/>
            <p:nvPr/>
          </p:nvSpPr>
          <p:spPr bwMode="auto">
            <a:xfrm>
              <a:off x="3408864" y="1090543"/>
              <a:ext cx="1468070" cy="239986"/>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TextBox 188">
              <a:extLst>
                <a:ext uri="{FF2B5EF4-FFF2-40B4-BE49-F238E27FC236}">
                  <a16:creationId xmlns:a16="http://schemas.microsoft.com/office/drawing/2014/main" id="{270B868B-8480-6910-649C-26E09EE92C55}"/>
                </a:ext>
              </a:extLst>
            </p:cNvPr>
            <p:cNvSpPr txBox="1"/>
            <p:nvPr/>
          </p:nvSpPr>
          <p:spPr>
            <a:xfrm>
              <a:off x="3363539" y="1132869"/>
              <a:ext cx="1526527"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ODBC/Jupyter Kernel</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90" name="TextBox 189">
              <a:extLst>
                <a:ext uri="{FF2B5EF4-FFF2-40B4-BE49-F238E27FC236}">
                  <a16:creationId xmlns:a16="http://schemas.microsoft.com/office/drawing/2014/main" id="{608AF716-1F5B-5C26-6BA5-2CC3ED23A19A}"/>
                </a:ext>
              </a:extLst>
            </p:cNvPr>
            <p:cNvSpPr txBox="1"/>
            <p:nvPr/>
          </p:nvSpPr>
          <p:spPr>
            <a:xfrm>
              <a:off x="3683468" y="3362054"/>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Me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91" name="TextBox 190">
              <a:extLst>
                <a:ext uri="{FF2B5EF4-FFF2-40B4-BE49-F238E27FC236}">
                  <a16:creationId xmlns:a16="http://schemas.microsoft.com/office/drawing/2014/main" id="{991AF441-1413-9DD2-F7BB-62804F9946A8}"/>
                </a:ext>
              </a:extLst>
            </p:cNvPr>
            <p:cNvSpPr txBox="1"/>
            <p:nvPr/>
          </p:nvSpPr>
          <p:spPr>
            <a:xfrm>
              <a:off x="5014457" y="3635708"/>
              <a:ext cx="1120960"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/plan</a:t>
              </a:r>
            </a:p>
            <a:p>
              <a:pPr marL="0" marR="0" lvl="0" indent="0" defTabSz="914400" rtl="0" eaLnBrk="1" fontAlgn="auto" latinLnBrk="0" hangingPunct="1">
                <a:lnSpc>
                  <a:spcPct val="100000"/>
                </a:lnSpc>
                <a:spcBef>
                  <a:spcPts val="0"/>
                </a:spcBef>
                <a:spcAft>
                  <a:spcPts val="0"/>
                </a:spcAft>
                <a:buClrTx/>
                <a:buSzTx/>
                <a:buFontTx/>
                <a:buNone/>
                <a:tabLst/>
                <a:defRPr/>
              </a:pPr>
              <a:r>
                <a:rPr lang="en-CA" sz="800" i="1" kern="0">
                  <a:solidFill>
                    <a:srgbClr val="000000"/>
                  </a:solidFill>
                  <a:latin typeface="Cascadia Code" panose="020B0609020000020004" pitchFamily="49" charset="0"/>
                  <a:cs typeface="Cascadia Code" panose="020B0609020000020004" pitchFamily="49" charset="0"/>
                </a:rPr>
                <a:t>/research</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/fleet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/autopilot</a:t>
              </a:r>
              <a:endParaRPr kumimoji="0" lang="en-CA" sz="800" b="0" i="1" u="none" strike="noStrike" kern="0" cap="none" spc="0" normalizeH="0" baseline="0" noProof="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026" name="Isosceles Triangle 1025">
              <a:extLst>
                <a:ext uri="{FF2B5EF4-FFF2-40B4-BE49-F238E27FC236}">
                  <a16:creationId xmlns:a16="http://schemas.microsoft.com/office/drawing/2014/main" id="{4294FD10-226B-9E30-E873-AF0DC8C80F88}"/>
                </a:ext>
              </a:extLst>
            </p:cNvPr>
            <p:cNvSpPr/>
            <p:nvPr/>
          </p:nvSpPr>
          <p:spPr bwMode="auto">
            <a:xfrm rot="16200000">
              <a:off x="6122818" y="1122889"/>
              <a:ext cx="766424" cy="344945"/>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7" name="Rectangle: Rounded Corners 1026">
              <a:extLst>
                <a:ext uri="{FF2B5EF4-FFF2-40B4-BE49-F238E27FC236}">
                  <a16:creationId xmlns:a16="http://schemas.microsoft.com/office/drawing/2014/main" id="{1B37DAA3-4B84-77A1-AF17-B5D20BCE6089}"/>
                </a:ext>
              </a:extLst>
            </p:cNvPr>
            <p:cNvSpPr/>
            <p:nvPr/>
          </p:nvSpPr>
          <p:spPr bwMode="auto">
            <a:xfrm>
              <a:off x="6650645" y="838999"/>
              <a:ext cx="4015864" cy="889575"/>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1027" descr="ACP support in Copilot CLI is now in public preview - GitHub Changelog">
              <a:extLst>
                <a:ext uri="{FF2B5EF4-FFF2-40B4-BE49-F238E27FC236}">
                  <a16:creationId xmlns:a16="http://schemas.microsoft.com/office/drawing/2014/main" id="{70CD4580-3307-6289-499F-5412703EC5DF}"/>
                </a:ext>
              </a:extLst>
            </p:cNvPr>
            <p:cNvPicPr>
              <a:picLocks noChangeAspect="1"/>
            </p:cNvPicPr>
            <p:nvPr/>
          </p:nvPicPr>
          <p:blipFill>
            <a:blip r:embed="rId25"/>
            <a:stretch>
              <a:fillRect/>
            </a:stretch>
          </p:blipFill>
          <p:spPr>
            <a:xfrm>
              <a:off x="9164631" y="1037889"/>
              <a:ext cx="1273108" cy="452743"/>
            </a:xfrm>
            <a:prstGeom prst="rect">
              <a:avLst/>
            </a:prstGeom>
          </p:spPr>
        </p:pic>
        <p:pic>
          <p:nvPicPr>
            <p:cNvPr id="1029" name="Picture 1028">
              <a:extLst>
                <a:ext uri="{FF2B5EF4-FFF2-40B4-BE49-F238E27FC236}">
                  <a16:creationId xmlns:a16="http://schemas.microsoft.com/office/drawing/2014/main" id="{18A277CD-D0BC-B33E-C66F-BF8CDF879E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5360" y="1357591"/>
              <a:ext cx="241986" cy="241986"/>
            </a:xfrm>
            <a:prstGeom prst="ellipse">
              <a:avLst/>
            </a:prstGeom>
            <a:ln>
              <a:solidFill>
                <a:schemeClr val="tx1"/>
              </a:solidFill>
            </a:ln>
          </p:spPr>
        </p:pic>
        <p:pic>
          <p:nvPicPr>
            <p:cNvPr id="1030" name="Picture 1029" descr="Python (programming language) - Wikipedia">
              <a:extLst>
                <a:ext uri="{FF2B5EF4-FFF2-40B4-BE49-F238E27FC236}">
                  <a16:creationId xmlns:a16="http://schemas.microsoft.com/office/drawing/2014/main" id="{2558E459-1679-4983-B4BC-A9F768E595EB}"/>
                </a:ext>
              </a:extLst>
            </p:cNvPr>
            <p:cNvPicPr>
              <a:picLocks noChangeAspect="1"/>
            </p:cNvPicPr>
            <p:nvPr/>
          </p:nvPicPr>
          <p:blipFill>
            <a:blip r:embed="rId26"/>
            <a:stretch>
              <a:fillRect/>
            </a:stretch>
          </p:blipFill>
          <p:spPr>
            <a:xfrm>
              <a:off x="5370471" y="2087983"/>
              <a:ext cx="287603" cy="287603"/>
            </a:xfrm>
            <a:prstGeom prst="rect">
              <a:avLst/>
            </a:prstGeom>
          </p:spPr>
        </p:pic>
        <p:pic>
          <p:nvPicPr>
            <p:cNvPr id="1031" name="Picture 1030" descr="Azure Delta Lake - Monte Carlo Data">
              <a:extLst>
                <a:ext uri="{FF2B5EF4-FFF2-40B4-BE49-F238E27FC236}">
                  <a16:creationId xmlns:a16="http://schemas.microsoft.com/office/drawing/2014/main" id="{E90859A0-F406-C7A1-BC8A-F99ACAE7EF91}"/>
                </a:ext>
              </a:extLst>
            </p:cNvPr>
            <p:cNvPicPr>
              <a:picLocks noChangeAspect="1"/>
            </p:cNvPicPr>
            <p:nvPr/>
          </p:nvPicPr>
          <p:blipFill>
            <a:blip r:embed="rId27"/>
            <a:stretch>
              <a:fillRect/>
            </a:stretch>
          </p:blipFill>
          <p:spPr>
            <a:xfrm>
              <a:off x="2520259" y="629748"/>
              <a:ext cx="243424" cy="236121"/>
            </a:xfrm>
            <a:prstGeom prst="rect">
              <a:avLst/>
            </a:prstGeom>
          </p:spPr>
        </p:pic>
        <p:sp>
          <p:nvSpPr>
            <p:cNvPr id="1032" name="Arrow: Down 1031">
              <a:extLst>
                <a:ext uri="{FF2B5EF4-FFF2-40B4-BE49-F238E27FC236}">
                  <a16:creationId xmlns:a16="http://schemas.microsoft.com/office/drawing/2014/main" id="{81E4A0A3-8412-09F6-DFB5-92E549D50B46}"/>
                </a:ext>
              </a:extLst>
            </p:cNvPr>
            <p:cNvSpPr/>
            <p:nvPr/>
          </p:nvSpPr>
          <p:spPr bwMode="auto">
            <a:xfrm rot="16200000">
              <a:off x="3207225" y="2374779"/>
              <a:ext cx="151387" cy="1444218"/>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4" name="Rectangle 1033">
              <a:extLst>
                <a:ext uri="{FF2B5EF4-FFF2-40B4-BE49-F238E27FC236}">
                  <a16:creationId xmlns:a16="http://schemas.microsoft.com/office/drawing/2014/main" id="{A963DC88-EF32-81E0-8D30-FB7496DCEFF0}"/>
                </a:ext>
              </a:extLst>
            </p:cNvPr>
            <p:cNvSpPr/>
            <p:nvPr/>
          </p:nvSpPr>
          <p:spPr bwMode="auto">
            <a:xfrm>
              <a:off x="2791837" y="2712059"/>
              <a:ext cx="909897" cy="344635"/>
            </a:xfrm>
            <a:prstGeom prst="rect">
              <a:avLst/>
            </a:prstGeom>
            <a:solidFill>
              <a:srgbClr val="FF8181">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3" name="TextBox 1032">
              <a:extLst>
                <a:ext uri="{FF2B5EF4-FFF2-40B4-BE49-F238E27FC236}">
                  <a16:creationId xmlns:a16="http://schemas.microsoft.com/office/drawing/2014/main" id="{120A7CBE-F7D9-0991-0572-FA88199E756E}"/>
                </a:ext>
              </a:extLst>
            </p:cNvPr>
            <p:cNvSpPr txBox="1"/>
            <p:nvPr/>
          </p:nvSpPr>
          <p:spPr>
            <a:xfrm>
              <a:off x="2670397" y="2758225"/>
              <a:ext cx="10352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 </a:t>
              </a:r>
              <a:r>
                <a:rPr kumimoji="0" lang="en-CA" sz="1400" b="0" u="none" strike="noStrike" kern="0" cap="none" spc="0" normalizeH="0" baseline="0" noProof="0">
                  <a:ln>
                    <a:noFill/>
                  </a:ln>
                  <a:solidFill>
                    <a:srgbClr val="EE0000"/>
                  </a:solidFill>
                  <a:effectLst/>
                  <a:uLnTx/>
                  <a:uFillTx/>
                  <a:latin typeface="Segoe UI Semibold"/>
                  <a:ea typeface="+mn-ea"/>
                  <a:cs typeface="+mn-cs"/>
                </a:rPr>
                <a:t>Pain</a:t>
              </a:r>
              <a:endParaRPr kumimoji="0" lang="en-CA" sz="1400" b="0" u="none" strike="noStrike" kern="0" cap="none" spc="0" normalizeH="0" baseline="0" noProof="0" err="1">
                <a:ln>
                  <a:noFill/>
                </a:ln>
                <a:solidFill>
                  <a:srgbClr val="EE0000"/>
                </a:solidFill>
                <a:effectLst/>
                <a:uLnTx/>
                <a:uFillTx/>
                <a:latin typeface="Segoe UI Semibold"/>
                <a:ea typeface="+mn-ea"/>
                <a:cs typeface="+mn-cs"/>
              </a:endParaRPr>
            </a:p>
          </p:txBody>
        </p:sp>
        <p:sp>
          <p:nvSpPr>
            <p:cNvPr id="1035" name="Arrow: Down 1034">
              <a:extLst>
                <a:ext uri="{FF2B5EF4-FFF2-40B4-BE49-F238E27FC236}">
                  <a16:creationId xmlns:a16="http://schemas.microsoft.com/office/drawing/2014/main" id="{0DF7B5CB-4732-4D25-98D1-58481D28C300}"/>
                </a:ext>
              </a:extLst>
            </p:cNvPr>
            <p:cNvSpPr/>
            <p:nvPr/>
          </p:nvSpPr>
          <p:spPr bwMode="auto">
            <a:xfrm rot="16200000">
              <a:off x="6570068" y="938932"/>
              <a:ext cx="151387" cy="659610"/>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6" name="TextBox 1035">
              <a:extLst>
                <a:ext uri="{FF2B5EF4-FFF2-40B4-BE49-F238E27FC236}">
                  <a16:creationId xmlns:a16="http://schemas.microsoft.com/office/drawing/2014/main" id="{6E1F0C79-B0EA-67B1-FE4C-4C8C634E192E}"/>
                </a:ext>
              </a:extLst>
            </p:cNvPr>
            <p:cNvSpPr txBox="1"/>
            <p:nvPr/>
          </p:nvSpPr>
          <p:spPr>
            <a:xfrm>
              <a:off x="6677448" y="1071216"/>
              <a:ext cx="1131769"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Static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RegEx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rules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037" name="Arrow: Down 1036">
              <a:extLst>
                <a:ext uri="{FF2B5EF4-FFF2-40B4-BE49-F238E27FC236}">
                  <a16:creationId xmlns:a16="http://schemas.microsoft.com/office/drawing/2014/main" id="{0B62830D-C203-8165-D352-1116323C4581}"/>
                </a:ext>
              </a:extLst>
            </p:cNvPr>
            <p:cNvSpPr/>
            <p:nvPr/>
          </p:nvSpPr>
          <p:spPr bwMode="auto">
            <a:xfrm rot="16200000">
              <a:off x="7618659" y="1137607"/>
              <a:ext cx="151387" cy="292355"/>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9" name="TextBox 1038">
              <a:extLst>
                <a:ext uri="{FF2B5EF4-FFF2-40B4-BE49-F238E27FC236}">
                  <a16:creationId xmlns:a16="http://schemas.microsoft.com/office/drawing/2014/main" id="{E387C5F9-5F61-6079-0FD4-40B26E0BEBA3}"/>
                </a:ext>
              </a:extLst>
            </p:cNvPr>
            <p:cNvSpPr txBox="1"/>
            <p:nvPr/>
          </p:nvSpPr>
          <p:spPr>
            <a:xfrm>
              <a:off x="7595225" y="910431"/>
              <a:ext cx="1499096" cy="7694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TFIDF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Soundex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Agglomerative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Clustering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Git blame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44" name="Graphic 1043">
              <a:extLst>
                <a:ext uri="{FF2B5EF4-FFF2-40B4-BE49-F238E27FC236}">
                  <a16:creationId xmlns:a16="http://schemas.microsoft.com/office/drawing/2014/main" id="{99B2F01F-2C73-0AD1-38DA-543E80CD4CD1}"/>
                </a:ext>
              </a:extLst>
            </p:cNvPr>
            <p:cNvPicPr>
              <a:picLocks noChangeAspect="1"/>
            </p:cNvPicPr>
            <p:nvPr/>
          </p:nvPicPr>
          <p:blipFill>
            <a:blip>
              <a:extLst>
                <a:ext uri="{96DAC541-7B7A-43D3-8B79-37D633B846F1}">
                  <asvg:svgBlip xmlns:asvg="http://schemas.microsoft.com/office/drawing/2016/SVG/main" r:embed="rId28"/>
                </a:ext>
              </a:extLst>
            </a:blip>
            <a:stretch>
              <a:fillRect/>
            </a:stretch>
          </p:blipFill>
          <p:spPr>
            <a:xfrm>
              <a:off x="9592179" y="674207"/>
              <a:ext cx="378102" cy="378102"/>
            </a:xfrm>
            <a:prstGeom prst="rect">
              <a:avLst/>
            </a:prstGeom>
          </p:spPr>
        </p:pic>
        <p:sp>
          <p:nvSpPr>
            <p:cNvPr id="1045" name="TextBox 1044">
              <a:extLst>
                <a:ext uri="{FF2B5EF4-FFF2-40B4-BE49-F238E27FC236}">
                  <a16:creationId xmlns:a16="http://schemas.microsoft.com/office/drawing/2014/main" id="{5BE220FB-44E3-295F-246E-396410AC9435}"/>
                </a:ext>
              </a:extLst>
            </p:cNvPr>
            <p:cNvSpPr txBox="1"/>
            <p:nvPr/>
          </p:nvSpPr>
          <p:spPr>
            <a:xfrm>
              <a:off x="8828336" y="468266"/>
              <a:ext cx="194997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copilot –acp –port 8080</a:t>
              </a:r>
              <a:endParaRPr kumimoji="0" lang="en-CA" sz="1000" b="0" i="1" u="none" strike="noStrike" kern="0" cap="none" spc="0" normalizeH="0" baseline="0" noProof="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047" name="TextBox 1046">
              <a:extLst>
                <a:ext uri="{FF2B5EF4-FFF2-40B4-BE49-F238E27FC236}">
                  <a16:creationId xmlns:a16="http://schemas.microsoft.com/office/drawing/2014/main" id="{4420273C-96D6-CE6A-44B9-1678B1ACDA68}"/>
                </a:ext>
              </a:extLst>
            </p:cNvPr>
            <p:cNvSpPr txBox="1"/>
            <p:nvPr/>
          </p:nvSpPr>
          <p:spPr>
            <a:xfrm>
              <a:off x="6708759" y="1546064"/>
              <a:ext cx="1131769"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B050"/>
                  </a:solidFill>
                  <a:effectLst/>
                  <a:uLnTx/>
                  <a:uFillTx/>
                  <a:latin typeface="Segoe UI Semibold"/>
                  <a:ea typeface="+mn-ea"/>
                  <a:cs typeface="+mn-cs"/>
                </a:rPr>
                <a:t>Deterministic</a:t>
              </a:r>
              <a:endParaRPr kumimoji="0" lang="en-CA" sz="1000" b="0" i="1" u="none" strike="noStrike" kern="0" cap="none" spc="0" normalizeH="0" baseline="0" noProof="0" err="1">
                <a:ln>
                  <a:noFill/>
                </a:ln>
                <a:solidFill>
                  <a:srgbClr val="00B05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FF45F4E6-FFEE-7508-CA54-1E99E059BD25}"/>
                </a:ext>
              </a:extLst>
            </p:cNvPr>
            <p:cNvSpPr txBox="1"/>
            <p:nvPr/>
          </p:nvSpPr>
          <p:spPr>
            <a:xfrm>
              <a:off x="9534740" y="1561361"/>
              <a:ext cx="1131769"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7030A0"/>
                  </a:solidFill>
                  <a:effectLst/>
                  <a:uLnTx/>
                  <a:uFillTx/>
                  <a:latin typeface="Segoe UI Semibold"/>
                  <a:ea typeface="+mn-ea"/>
                  <a:cs typeface="+mn-cs"/>
                </a:rPr>
                <a:t>Non-deterministic</a:t>
              </a:r>
              <a:endParaRPr kumimoji="0" lang="en-CA" sz="1000" b="0" i="1" u="none" strike="noStrike" kern="0" cap="none" spc="0" normalizeH="0" baseline="0" noProof="0" err="1">
                <a:ln>
                  <a:noFill/>
                </a:ln>
                <a:solidFill>
                  <a:srgbClr val="7030A0"/>
                </a:solidFill>
                <a:effectLst/>
                <a:uLnTx/>
                <a:uFillTx/>
                <a:latin typeface="Segoe UI Semibold"/>
                <a:ea typeface="+mn-ea"/>
                <a:cs typeface="+mn-cs"/>
              </a:endParaRPr>
            </a:p>
          </p:txBody>
        </p:sp>
        <p:pic>
          <p:nvPicPr>
            <p:cNvPr id="1053" name="Graphic 1052">
              <a:extLst>
                <a:ext uri="{FF2B5EF4-FFF2-40B4-BE49-F238E27FC236}">
                  <a16:creationId xmlns:a16="http://schemas.microsoft.com/office/drawing/2014/main" id="{49DCBDD4-988E-0B59-7A32-B1B968C3E430}"/>
                </a:ext>
              </a:extLst>
            </p:cNvPr>
            <p:cNvPicPr>
              <a:picLocks noChangeAspect="1"/>
            </p:cNvPicPr>
            <p:nvPr/>
          </p:nvPicPr>
          <p:blipFill>
            <a:blip>
              <a:extLst>
                <a:ext uri="{96DAC541-7B7A-43D3-8B79-37D633B846F1}">
                  <asvg:svgBlip xmlns:asvg="http://schemas.microsoft.com/office/drawing/2016/SVG/main" r:embed="rId29"/>
                </a:ext>
              </a:extLst>
            </a:blip>
            <a:stretch>
              <a:fillRect/>
            </a:stretch>
          </p:blipFill>
          <p:spPr>
            <a:xfrm>
              <a:off x="4923989" y="1791666"/>
              <a:ext cx="228600" cy="228600"/>
            </a:xfrm>
            <a:prstGeom prst="rect">
              <a:avLst/>
            </a:prstGeom>
          </p:spPr>
        </p:pic>
        <p:pic>
          <p:nvPicPr>
            <p:cNvPr id="1054" name="Picture 1053">
              <a:extLst>
                <a:ext uri="{FF2B5EF4-FFF2-40B4-BE49-F238E27FC236}">
                  <a16:creationId xmlns:a16="http://schemas.microsoft.com/office/drawing/2014/main" id="{459DB32C-1D3D-B826-28EB-4B9500B53D1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30154" y="1887633"/>
              <a:ext cx="190016" cy="190016"/>
            </a:xfrm>
            <a:prstGeom prst="ellipse">
              <a:avLst/>
            </a:prstGeom>
            <a:ln>
              <a:solidFill>
                <a:schemeClr val="tx1"/>
              </a:solidFill>
            </a:ln>
          </p:spPr>
        </p:pic>
        <p:pic>
          <p:nvPicPr>
            <p:cNvPr id="1064" name="Picture 1063">
              <a:extLst>
                <a:ext uri="{FF2B5EF4-FFF2-40B4-BE49-F238E27FC236}">
                  <a16:creationId xmlns:a16="http://schemas.microsoft.com/office/drawing/2014/main" id="{1ACA62C5-12B7-2E46-049D-11518B1A454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024701" y="2621634"/>
              <a:ext cx="1567478" cy="889575"/>
            </a:xfrm>
            <a:prstGeom prst="rect">
              <a:avLst/>
            </a:prstGeom>
          </p:spPr>
        </p:pic>
        <p:pic>
          <p:nvPicPr>
            <p:cNvPr id="1067" name="Picture 1066" descr="File:Microsoft Edge logo (2019).png - Wikipedia">
              <a:extLst>
                <a:ext uri="{FF2B5EF4-FFF2-40B4-BE49-F238E27FC236}">
                  <a16:creationId xmlns:a16="http://schemas.microsoft.com/office/drawing/2014/main" id="{63F22F48-7246-6EDD-355B-75972CFACA50}"/>
                </a:ext>
              </a:extLst>
            </p:cNvPr>
            <p:cNvPicPr>
              <a:picLocks noChangeAspect="1"/>
            </p:cNvPicPr>
            <p:nvPr/>
          </p:nvPicPr>
          <p:blipFill>
            <a:blip r:embed="rId31"/>
            <a:stretch>
              <a:fillRect/>
            </a:stretch>
          </p:blipFill>
          <p:spPr>
            <a:xfrm>
              <a:off x="7741244" y="2884495"/>
              <a:ext cx="477559" cy="477559"/>
            </a:xfrm>
            <a:prstGeom prst="rect">
              <a:avLst/>
            </a:prstGeom>
          </p:spPr>
        </p:pic>
        <p:pic>
          <p:nvPicPr>
            <p:cNvPr id="1069" name="Picture 1068">
              <a:extLst>
                <a:ext uri="{FF2B5EF4-FFF2-40B4-BE49-F238E27FC236}">
                  <a16:creationId xmlns:a16="http://schemas.microsoft.com/office/drawing/2014/main" id="{4DF06BD9-7418-7E2C-3EBB-1EF073841E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9720" y="3164543"/>
              <a:ext cx="241986" cy="241986"/>
            </a:xfrm>
            <a:prstGeom prst="ellipse">
              <a:avLst/>
            </a:prstGeom>
            <a:ln>
              <a:solidFill>
                <a:schemeClr val="tx1"/>
              </a:solidFill>
            </a:ln>
          </p:spPr>
        </p:pic>
        <mc:AlternateContent xmlns:mc="http://schemas.openxmlformats.org/markup-compatibility/2006" xmlns:p14="http://schemas.microsoft.com/office/powerpoint/2010/main">
          <mc:Choice Requires="p14">
            <p:contentPart p14:bwMode="auto" r:id="rId32">
              <p14:nvContentPartPr>
                <p14:cNvPr id="1078" name="Ink 1077">
                  <a:extLst>
                    <a:ext uri="{FF2B5EF4-FFF2-40B4-BE49-F238E27FC236}">
                      <a16:creationId xmlns:a16="http://schemas.microsoft.com/office/drawing/2014/main" id="{A95641B8-32C2-4A3F-6372-3877F7D25C07}"/>
                    </a:ext>
                  </a:extLst>
                </p14:cNvPr>
                <p14:cNvContentPartPr/>
                <p14:nvPr/>
              </p14:nvContentPartPr>
              <p14:xfrm>
                <a:off x="6326640" y="3618189"/>
                <a:ext cx="2306160" cy="559080"/>
              </p14:xfrm>
            </p:contentPart>
          </mc:Choice>
          <mc:Fallback xmlns="">
            <p:pic>
              <p:nvPicPr>
                <p:cNvPr id="1078" name="Ink 1077">
                  <a:extLst>
                    <a:ext uri="{FF2B5EF4-FFF2-40B4-BE49-F238E27FC236}">
                      <a16:creationId xmlns:a16="http://schemas.microsoft.com/office/drawing/2014/main" id="{A95641B8-32C2-4A3F-6372-3877F7D25C07}"/>
                    </a:ext>
                  </a:extLst>
                </p:cNvPr>
                <p:cNvPicPr/>
                <p:nvPr/>
              </p:nvPicPr>
              <p:blipFill>
                <a:blip r:embed="rId33"/>
                <a:stretch>
                  <a:fillRect/>
                </a:stretch>
              </p:blipFill>
              <p:spPr>
                <a:xfrm>
                  <a:off x="6308640" y="3600189"/>
                  <a:ext cx="2341800" cy="594720"/>
                </a:xfrm>
                <a:prstGeom prst="rect">
                  <a:avLst/>
                </a:prstGeom>
              </p:spPr>
            </p:pic>
          </mc:Fallback>
        </mc:AlternateContent>
        <p:sp>
          <p:nvSpPr>
            <p:cNvPr id="1079" name="TextBox 1078">
              <a:extLst>
                <a:ext uri="{FF2B5EF4-FFF2-40B4-BE49-F238E27FC236}">
                  <a16:creationId xmlns:a16="http://schemas.microsoft.com/office/drawing/2014/main" id="{0CF9541B-0B9A-106E-7C91-FD73FE90DB29}"/>
                </a:ext>
              </a:extLst>
            </p:cNvPr>
            <p:cNvSpPr txBox="1"/>
            <p:nvPr/>
          </p:nvSpPr>
          <p:spPr>
            <a:xfrm>
              <a:off x="6199144" y="4242083"/>
              <a:ext cx="256115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Playwright MCP to click around the UI to figure out all the undocumented API calls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080" name="Arrow: Down 1079">
              <a:extLst>
                <a:ext uri="{FF2B5EF4-FFF2-40B4-BE49-F238E27FC236}">
                  <a16:creationId xmlns:a16="http://schemas.microsoft.com/office/drawing/2014/main" id="{A7B3AEEB-B666-EDBE-C49A-00F7F7088474}"/>
                </a:ext>
              </a:extLst>
            </p:cNvPr>
            <p:cNvSpPr/>
            <p:nvPr/>
          </p:nvSpPr>
          <p:spPr bwMode="auto">
            <a:xfrm rot="16200000">
              <a:off x="8898820" y="1137607"/>
              <a:ext cx="151387" cy="292355"/>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1" name="Arrow: Down 1080">
              <a:extLst>
                <a:ext uri="{FF2B5EF4-FFF2-40B4-BE49-F238E27FC236}">
                  <a16:creationId xmlns:a16="http://schemas.microsoft.com/office/drawing/2014/main" id="{E92A5C5B-6A2C-9A45-336A-F54366FD4DC1}"/>
                </a:ext>
              </a:extLst>
            </p:cNvPr>
            <p:cNvSpPr/>
            <p:nvPr/>
          </p:nvSpPr>
          <p:spPr bwMode="auto">
            <a:xfrm rot="16200000">
              <a:off x="10868217" y="748058"/>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2" name="Arrow: Down 1081">
              <a:extLst>
                <a:ext uri="{FF2B5EF4-FFF2-40B4-BE49-F238E27FC236}">
                  <a16:creationId xmlns:a16="http://schemas.microsoft.com/office/drawing/2014/main" id="{5C3E9A0F-206E-CDCD-E65A-22B9A1BB07C0}"/>
                </a:ext>
              </a:extLst>
            </p:cNvPr>
            <p:cNvSpPr/>
            <p:nvPr/>
          </p:nvSpPr>
          <p:spPr bwMode="auto">
            <a:xfrm rot="16200000">
              <a:off x="10879852" y="916759"/>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3" name="Arrow: Down 1082">
              <a:extLst>
                <a:ext uri="{FF2B5EF4-FFF2-40B4-BE49-F238E27FC236}">
                  <a16:creationId xmlns:a16="http://schemas.microsoft.com/office/drawing/2014/main" id="{968F513B-04F6-DE40-860B-5A3FBFD7A552}"/>
                </a:ext>
              </a:extLst>
            </p:cNvPr>
            <p:cNvSpPr/>
            <p:nvPr/>
          </p:nvSpPr>
          <p:spPr bwMode="auto">
            <a:xfrm rot="16200000">
              <a:off x="10879852" y="1119455"/>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4" name="Arrow: Down 1083">
              <a:extLst>
                <a:ext uri="{FF2B5EF4-FFF2-40B4-BE49-F238E27FC236}">
                  <a16:creationId xmlns:a16="http://schemas.microsoft.com/office/drawing/2014/main" id="{DB4F7DC6-A9E4-665E-0784-BC15ED1E3BD4}"/>
                </a:ext>
              </a:extLst>
            </p:cNvPr>
            <p:cNvSpPr/>
            <p:nvPr/>
          </p:nvSpPr>
          <p:spPr bwMode="auto">
            <a:xfrm rot="16200000">
              <a:off x="10879853" y="1309289"/>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6" name="Rectangle 1085">
              <a:extLst>
                <a:ext uri="{FF2B5EF4-FFF2-40B4-BE49-F238E27FC236}">
                  <a16:creationId xmlns:a16="http://schemas.microsoft.com/office/drawing/2014/main" id="{271BB36C-767E-FAF7-105F-1C5486D3251B}"/>
                </a:ext>
              </a:extLst>
            </p:cNvPr>
            <p:cNvSpPr/>
            <p:nvPr/>
          </p:nvSpPr>
          <p:spPr bwMode="auto">
            <a:xfrm>
              <a:off x="10476822" y="621174"/>
              <a:ext cx="909897" cy="344635"/>
            </a:xfrm>
            <a:prstGeom prst="rect">
              <a:avLst/>
            </a:prstGeom>
            <a:solidFill>
              <a:srgbClr val="FF8181">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7" name="TextBox 1086">
              <a:extLst>
                <a:ext uri="{FF2B5EF4-FFF2-40B4-BE49-F238E27FC236}">
                  <a16:creationId xmlns:a16="http://schemas.microsoft.com/office/drawing/2014/main" id="{0FA2A380-43A0-4E16-3000-4A2A47BA91F8}"/>
                </a:ext>
              </a:extLst>
            </p:cNvPr>
            <p:cNvSpPr txBox="1"/>
            <p:nvPr/>
          </p:nvSpPr>
          <p:spPr>
            <a:xfrm>
              <a:off x="10355382" y="667340"/>
              <a:ext cx="10352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 </a:t>
              </a:r>
              <a:r>
                <a:rPr kumimoji="0" lang="en-CA" sz="1400" b="0" u="none" strike="noStrike" kern="0" cap="none" spc="0" normalizeH="0" baseline="0" noProof="0">
                  <a:ln>
                    <a:noFill/>
                  </a:ln>
                  <a:solidFill>
                    <a:srgbClr val="EE0000"/>
                  </a:solidFill>
                  <a:effectLst/>
                  <a:uLnTx/>
                  <a:uFillTx/>
                  <a:latin typeface="Segoe UI Semibold"/>
                  <a:ea typeface="+mn-ea"/>
                  <a:cs typeface="+mn-cs"/>
                </a:rPr>
                <a:t>Pain</a:t>
              </a:r>
              <a:endParaRPr kumimoji="0" lang="en-CA" sz="1400" b="0" u="none" strike="noStrike" kern="0" cap="none" spc="0" normalizeH="0" baseline="0" noProof="0" err="1">
                <a:ln>
                  <a:noFill/>
                </a:ln>
                <a:solidFill>
                  <a:srgbClr val="EE0000"/>
                </a:solidFill>
                <a:effectLst/>
                <a:uLnTx/>
                <a:uFillTx/>
                <a:latin typeface="Segoe UI Semibold"/>
                <a:ea typeface="+mn-ea"/>
                <a:cs typeface="+mn-cs"/>
              </a:endParaRPr>
            </a:p>
          </p:txBody>
        </p:sp>
        <p:pic>
          <p:nvPicPr>
            <p:cNvPr id="1088" name="Picture 1087" descr="People - Free people icons">
              <a:extLst>
                <a:ext uri="{FF2B5EF4-FFF2-40B4-BE49-F238E27FC236}">
                  <a16:creationId xmlns:a16="http://schemas.microsoft.com/office/drawing/2014/main" id="{1E223600-3741-1CFC-683B-84C2505916D4}"/>
                </a:ext>
              </a:extLst>
            </p:cNvPr>
            <p:cNvPicPr>
              <a:picLocks noChangeAspect="1"/>
            </p:cNvPicPr>
            <p:nvPr/>
          </p:nvPicPr>
          <p:blipFill>
            <a:blip r:embed="rId34"/>
            <a:stretch>
              <a:fillRect/>
            </a:stretch>
          </p:blipFill>
          <p:spPr>
            <a:xfrm>
              <a:off x="11277469" y="956035"/>
              <a:ext cx="724175" cy="724175"/>
            </a:xfrm>
            <a:prstGeom prst="rect">
              <a:avLst/>
            </a:prstGeom>
          </p:spPr>
        </p:pic>
        <p:sp>
          <p:nvSpPr>
            <p:cNvPr id="1089" name="TextBox 1088">
              <a:extLst>
                <a:ext uri="{FF2B5EF4-FFF2-40B4-BE49-F238E27FC236}">
                  <a16:creationId xmlns:a16="http://schemas.microsoft.com/office/drawing/2014/main" id="{059C31F2-00B9-11DF-D037-419FBB1CF9AF}"/>
                </a:ext>
              </a:extLst>
            </p:cNvPr>
            <p:cNvSpPr txBox="1"/>
            <p:nvPr/>
          </p:nvSpPr>
          <p:spPr>
            <a:xfrm>
              <a:off x="11083664" y="1736960"/>
              <a:ext cx="1038369"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Flaky incident reassignment to original authors or their managers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with evidence of ownership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90" name="Picture 1089" descr="OpenClaw: The AI that actually does things | Product Hunt">
              <a:extLst>
                <a:ext uri="{FF2B5EF4-FFF2-40B4-BE49-F238E27FC236}">
                  <a16:creationId xmlns:a16="http://schemas.microsoft.com/office/drawing/2014/main" id="{E9EBC093-02FC-2E55-4D1A-DB0A187B9956}"/>
                </a:ext>
              </a:extLst>
            </p:cNvPr>
            <p:cNvPicPr>
              <a:picLocks noChangeAspect="1"/>
            </p:cNvPicPr>
            <p:nvPr/>
          </p:nvPicPr>
          <p:blipFill>
            <a:blip r:embed="rId35"/>
            <a:stretch>
              <a:fillRect/>
            </a:stretch>
          </p:blipFill>
          <p:spPr>
            <a:xfrm>
              <a:off x="3865410" y="5494499"/>
              <a:ext cx="412912" cy="412912"/>
            </a:xfrm>
            <a:prstGeom prst="rect">
              <a:avLst/>
            </a:prstGeom>
          </p:spPr>
        </p:pic>
        <p:sp>
          <p:nvSpPr>
            <p:cNvPr id="1091" name="TextBox 1090">
              <a:extLst>
                <a:ext uri="{FF2B5EF4-FFF2-40B4-BE49-F238E27FC236}">
                  <a16:creationId xmlns:a16="http://schemas.microsoft.com/office/drawing/2014/main" id="{E4BCB5EA-FC34-876B-E002-861FF9B03D17}"/>
                </a:ext>
              </a:extLst>
            </p:cNvPr>
            <p:cNvSpPr txBox="1"/>
            <p:nvPr/>
          </p:nvSpPr>
          <p:spPr>
            <a:xfrm>
              <a:off x="4332126" y="5530009"/>
              <a:ext cx="2561152"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Inspired by OpenClaw, but </a:t>
              </a:r>
              <a:r>
                <a:rPr kumimoji="0" lang="en-CA" sz="1000" b="0" i="1" u="none" strike="noStrike" kern="0" cap="none" spc="0" normalizeH="0" baseline="0" noProof="0">
                  <a:ln>
                    <a:noFill/>
                  </a:ln>
                  <a:solidFill>
                    <a:schemeClr val="accent1"/>
                  </a:solidFill>
                  <a:effectLst/>
                  <a:uLnTx/>
                  <a:uFillTx/>
                  <a:latin typeface="Segoe UI Semibold"/>
                  <a:ea typeface="+mn-ea"/>
                  <a:cs typeface="+mn-cs"/>
                </a:rPr>
                <a:t>significantly</a:t>
              </a:r>
              <a:r>
                <a:rPr kumimoji="0" lang="en-CA" sz="1000" b="0" i="1" u="none" strike="noStrike" kern="0" cap="none" spc="0" normalizeH="0" baseline="0" noProof="0">
                  <a:ln>
                    <a:noFill/>
                  </a:ln>
                  <a:solidFill>
                    <a:srgbClr val="000000"/>
                  </a:solidFill>
                  <a:effectLst/>
                  <a:uLnTx/>
                  <a:uFillTx/>
                  <a:latin typeface="Segoe UI Semibold"/>
                  <a:ea typeface="+mn-ea"/>
                  <a:cs typeface="+mn-cs"/>
                </a:rPr>
                <a:t> more deterministic and safer</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grpSp>
          <p:nvGrpSpPr>
            <p:cNvPr id="1096" name="Group 1095">
              <a:extLst>
                <a:ext uri="{FF2B5EF4-FFF2-40B4-BE49-F238E27FC236}">
                  <a16:creationId xmlns:a16="http://schemas.microsoft.com/office/drawing/2014/main" id="{623EEB09-3218-43DA-2C3F-84B08ACFC345}"/>
                </a:ext>
              </a:extLst>
            </p:cNvPr>
            <p:cNvGrpSpPr/>
            <p:nvPr/>
          </p:nvGrpSpPr>
          <p:grpSpPr>
            <a:xfrm>
              <a:off x="3726000" y="5196609"/>
              <a:ext cx="297720" cy="378720"/>
              <a:chOff x="3726000" y="4702509"/>
              <a:chExt cx="297720" cy="378720"/>
            </a:xfrm>
          </p:grpSpPr>
          <mc:AlternateContent xmlns:mc="http://schemas.openxmlformats.org/markup-compatibility/2006" xmlns:p14="http://schemas.microsoft.com/office/powerpoint/2010/main">
            <mc:Choice Requires="p14">
              <p:contentPart p14:bwMode="auto" r:id="rId36">
                <p14:nvContentPartPr>
                  <p14:cNvPr id="1094" name="Ink 1093">
                    <a:extLst>
                      <a:ext uri="{FF2B5EF4-FFF2-40B4-BE49-F238E27FC236}">
                        <a16:creationId xmlns:a16="http://schemas.microsoft.com/office/drawing/2014/main" id="{088AD2FB-73DA-BA23-D599-BCC2DAD0A206}"/>
                      </a:ext>
                    </a:extLst>
                  </p14:cNvPr>
                  <p14:cNvContentPartPr/>
                  <p14:nvPr/>
                </p14:nvContentPartPr>
                <p14:xfrm>
                  <a:off x="3726000" y="4702509"/>
                  <a:ext cx="297720" cy="357840"/>
                </p14:xfrm>
              </p:contentPart>
            </mc:Choice>
            <mc:Fallback xmlns="">
              <p:pic>
                <p:nvPicPr>
                  <p:cNvPr id="1094" name="Ink 1093">
                    <a:extLst>
                      <a:ext uri="{FF2B5EF4-FFF2-40B4-BE49-F238E27FC236}">
                        <a16:creationId xmlns:a16="http://schemas.microsoft.com/office/drawing/2014/main" id="{088AD2FB-73DA-BA23-D599-BCC2DAD0A206}"/>
                      </a:ext>
                    </a:extLst>
                  </p:cNvPr>
                  <p:cNvPicPr/>
                  <p:nvPr/>
                </p:nvPicPr>
                <p:blipFill>
                  <a:blip r:embed="rId37"/>
                  <a:stretch>
                    <a:fillRect/>
                  </a:stretch>
                </p:blipFill>
                <p:spPr>
                  <a:xfrm>
                    <a:off x="3717000" y="4693869"/>
                    <a:ext cx="315360" cy="375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95" name="Ink 1094">
                    <a:extLst>
                      <a:ext uri="{FF2B5EF4-FFF2-40B4-BE49-F238E27FC236}">
                        <a16:creationId xmlns:a16="http://schemas.microsoft.com/office/drawing/2014/main" id="{06CEB914-300E-669C-C4FE-A442D8076038}"/>
                      </a:ext>
                    </a:extLst>
                  </p14:cNvPr>
                  <p14:cNvContentPartPr/>
                  <p14:nvPr/>
                </p14:nvContentPartPr>
                <p14:xfrm>
                  <a:off x="3747960" y="4950549"/>
                  <a:ext cx="108360" cy="130680"/>
                </p14:xfrm>
              </p:contentPart>
            </mc:Choice>
            <mc:Fallback xmlns="">
              <p:pic>
                <p:nvPicPr>
                  <p:cNvPr id="1095" name="Ink 1094">
                    <a:extLst>
                      <a:ext uri="{FF2B5EF4-FFF2-40B4-BE49-F238E27FC236}">
                        <a16:creationId xmlns:a16="http://schemas.microsoft.com/office/drawing/2014/main" id="{06CEB914-300E-669C-C4FE-A442D8076038}"/>
                      </a:ext>
                    </a:extLst>
                  </p:cNvPr>
                  <p:cNvPicPr/>
                  <p:nvPr/>
                </p:nvPicPr>
                <p:blipFill>
                  <a:blip r:embed="rId39"/>
                  <a:stretch>
                    <a:fillRect/>
                  </a:stretch>
                </p:blipFill>
                <p:spPr>
                  <a:xfrm>
                    <a:off x="3738960" y="4941909"/>
                    <a:ext cx="126000" cy="148320"/>
                  </a:xfrm>
                  <a:prstGeom prst="rect">
                    <a:avLst/>
                  </a:prstGeom>
                </p:spPr>
              </p:pic>
            </mc:Fallback>
          </mc:AlternateContent>
        </p:grpSp>
        <p:sp>
          <p:nvSpPr>
            <p:cNvPr id="1101" name="Rectangle: Rounded Corners 1100">
              <a:extLst>
                <a:ext uri="{FF2B5EF4-FFF2-40B4-BE49-F238E27FC236}">
                  <a16:creationId xmlns:a16="http://schemas.microsoft.com/office/drawing/2014/main" id="{00FD15C2-9FB5-EE08-E796-E5E083504BDA}"/>
                </a:ext>
              </a:extLst>
            </p:cNvPr>
            <p:cNvSpPr/>
            <p:nvPr/>
          </p:nvSpPr>
          <p:spPr bwMode="auto">
            <a:xfrm>
              <a:off x="9901542" y="3406529"/>
              <a:ext cx="2213260" cy="1850465"/>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2" name="Graphic 1101">
              <a:extLst>
                <a:ext uri="{FF2B5EF4-FFF2-40B4-BE49-F238E27FC236}">
                  <a16:creationId xmlns:a16="http://schemas.microsoft.com/office/drawing/2014/main" id="{D8518D15-DA23-09ED-201C-7AD149AD34E5}"/>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56152" y="3596817"/>
              <a:ext cx="432646" cy="432646"/>
            </a:xfrm>
            <a:prstGeom prst="rect">
              <a:avLst/>
            </a:prstGeom>
          </p:spPr>
        </p:pic>
        <p:pic>
          <p:nvPicPr>
            <p:cNvPr id="1103" name="Graphic 1102">
              <a:extLst>
                <a:ext uri="{FF2B5EF4-FFF2-40B4-BE49-F238E27FC236}">
                  <a16:creationId xmlns:a16="http://schemas.microsoft.com/office/drawing/2014/main" id="{277BB0DF-B782-D090-01A8-AAFEADADD8E7}"/>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67485" y="4116558"/>
              <a:ext cx="432646" cy="432646"/>
            </a:xfrm>
            <a:prstGeom prst="rect">
              <a:avLst/>
            </a:prstGeom>
          </p:spPr>
        </p:pic>
        <p:pic>
          <p:nvPicPr>
            <p:cNvPr id="1104" name="Graphic 1103">
              <a:extLst>
                <a:ext uri="{FF2B5EF4-FFF2-40B4-BE49-F238E27FC236}">
                  <a16:creationId xmlns:a16="http://schemas.microsoft.com/office/drawing/2014/main" id="{F67272A7-06EA-D437-23A0-B13CFB9BF648}"/>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66572" y="4615580"/>
              <a:ext cx="432646" cy="432646"/>
            </a:xfrm>
            <a:prstGeom prst="rect">
              <a:avLst/>
            </a:prstGeom>
          </p:spPr>
        </p:pic>
        <p:sp>
          <p:nvSpPr>
            <p:cNvPr id="1105" name="TextBox 1104">
              <a:extLst>
                <a:ext uri="{FF2B5EF4-FFF2-40B4-BE49-F238E27FC236}">
                  <a16:creationId xmlns:a16="http://schemas.microsoft.com/office/drawing/2014/main" id="{744CBD3D-0EA9-9C2E-3EBF-F76F00A6ECAD}"/>
                </a:ext>
              </a:extLst>
            </p:cNvPr>
            <p:cNvSpPr txBox="1"/>
            <p:nvPr/>
          </p:nvSpPr>
          <p:spPr>
            <a:xfrm>
              <a:off x="10476822" y="4026902"/>
              <a:ext cx="1460560"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Gigabytes of git history across several git repos</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06" name="Arrow: Down 1105">
              <a:extLst>
                <a:ext uri="{FF2B5EF4-FFF2-40B4-BE49-F238E27FC236}">
                  <a16:creationId xmlns:a16="http://schemas.microsoft.com/office/drawing/2014/main" id="{A8B64D70-9F13-9148-D187-F66F69AB0B8D}"/>
                </a:ext>
              </a:extLst>
            </p:cNvPr>
            <p:cNvSpPr/>
            <p:nvPr/>
          </p:nvSpPr>
          <p:spPr bwMode="auto">
            <a:xfrm rot="5400000">
              <a:off x="7827846" y="2777369"/>
              <a:ext cx="151387" cy="4084119"/>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7" name="Arrow: Down 1106">
              <a:extLst>
                <a:ext uri="{FF2B5EF4-FFF2-40B4-BE49-F238E27FC236}">
                  <a16:creationId xmlns:a16="http://schemas.microsoft.com/office/drawing/2014/main" id="{624A7F56-8601-5C49-3C19-ED3DBA89A1DA}"/>
                </a:ext>
              </a:extLst>
            </p:cNvPr>
            <p:cNvSpPr/>
            <p:nvPr/>
          </p:nvSpPr>
          <p:spPr bwMode="auto">
            <a:xfrm rot="10800000">
              <a:off x="5827306" y="3603741"/>
              <a:ext cx="151387" cy="122879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9" name="Picture 1108" descr="spaCy Fundamentals: A Beginner's Guide to Raw NLP Basics | by Pranav Manoj  | Medium">
              <a:extLst>
                <a:ext uri="{FF2B5EF4-FFF2-40B4-BE49-F238E27FC236}">
                  <a16:creationId xmlns:a16="http://schemas.microsoft.com/office/drawing/2014/main" id="{B7CFBA49-B2BB-1D19-42AD-DA12B474BE4D}"/>
                </a:ext>
              </a:extLst>
            </p:cNvPr>
            <p:cNvPicPr>
              <a:picLocks noChangeAspect="1"/>
            </p:cNvPicPr>
            <p:nvPr/>
          </p:nvPicPr>
          <p:blipFill>
            <a:blip r:embed="rId40"/>
            <a:srcRect l="22751" t="32209" r="22923" b="29718"/>
            <a:stretch>
              <a:fillRect/>
            </a:stretch>
          </p:blipFill>
          <p:spPr>
            <a:xfrm>
              <a:off x="7322590" y="4661571"/>
              <a:ext cx="837307" cy="308078"/>
            </a:xfrm>
            <a:prstGeom prst="rect">
              <a:avLst/>
            </a:prstGeom>
          </p:spPr>
        </p:pic>
        <p:sp>
          <p:nvSpPr>
            <p:cNvPr id="1110" name="Arrow: Down 1109">
              <a:extLst>
                <a:ext uri="{FF2B5EF4-FFF2-40B4-BE49-F238E27FC236}">
                  <a16:creationId xmlns:a16="http://schemas.microsoft.com/office/drawing/2014/main" id="{105B3DE0-E68A-375C-74CA-56C669D13A82}"/>
                </a:ext>
              </a:extLst>
            </p:cNvPr>
            <p:cNvSpPr/>
            <p:nvPr/>
          </p:nvSpPr>
          <p:spPr bwMode="auto">
            <a:xfrm>
              <a:off x="10171722" y="1701281"/>
              <a:ext cx="151387" cy="1852522"/>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1" name="TextBox 1110">
              <a:extLst>
                <a:ext uri="{FF2B5EF4-FFF2-40B4-BE49-F238E27FC236}">
                  <a16:creationId xmlns:a16="http://schemas.microsoft.com/office/drawing/2014/main" id="{7B862BF9-3844-F46F-4435-3889AF880EEF}"/>
                </a:ext>
              </a:extLst>
            </p:cNvPr>
            <p:cNvSpPr txBox="1"/>
            <p:nvPr/>
          </p:nvSpPr>
          <p:spPr>
            <a:xfrm>
              <a:off x="6460668" y="5017270"/>
              <a:ext cx="25611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Index, lemmatize, tokenize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12" name="TextBox 1111">
              <a:extLst>
                <a:ext uri="{FF2B5EF4-FFF2-40B4-BE49-F238E27FC236}">
                  <a16:creationId xmlns:a16="http://schemas.microsoft.com/office/drawing/2014/main" id="{2678D330-AD01-C5CE-23B3-756715E1272C}"/>
                </a:ext>
              </a:extLst>
            </p:cNvPr>
            <p:cNvSpPr txBox="1"/>
            <p:nvPr/>
          </p:nvSpPr>
          <p:spPr>
            <a:xfrm>
              <a:off x="10193901" y="3197788"/>
              <a:ext cx="94521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Best guess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14" name="Oval 1113">
              <a:extLst>
                <a:ext uri="{FF2B5EF4-FFF2-40B4-BE49-F238E27FC236}">
                  <a16:creationId xmlns:a16="http://schemas.microsoft.com/office/drawing/2014/main" id="{F8758498-EF30-1AC1-EFA4-FE72DE3E0DEF}"/>
                </a:ext>
              </a:extLst>
            </p:cNvPr>
            <p:cNvSpPr/>
            <p:nvPr/>
          </p:nvSpPr>
          <p:spPr bwMode="auto">
            <a:xfrm>
              <a:off x="702999" y="129540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5" name="Oval 1114">
              <a:extLst>
                <a:ext uri="{FF2B5EF4-FFF2-40B4-BE49-F238E27FC236}">
                  <a16:creationId xmlns:a16="http://schemas.microsoft.com/office/drawing/2014/main" id="{FF46A9D7-7296-283F-C4B3-AA3A9096094A}"/>
                </a:ext>
              </a:extLst>
            </p:cNvPr>
            <p:cNvSpPr/>
            <p:nvPr/>
          </p:nvSpPr>
          <p:spPr bwMode="auto">
            <a:xfrm>
              <a:off x="1617399" y="94869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6" name="Oval 1115">
              <a:extLst>
                <a:ext uri="{FF2B5EF4-FFF2-40B4-BE49-F238E27FC236}">
                  <a16:creationId xmlns:a16="http://schemas.microsoft.com/office/drawing/2014/main" id="{FA718691-B4E8-FD5F-0D58-1B668587AD9A}"/>
                </a:ext>
              </a:extLst>
            </p:cNvPr>
            <p:cNvSpPr/>
            <p:nvPr/>
          </p:nvSpPr>
          <p:spPr bwMode="auto">
            <a:xfrm>
              <a:off x="538441" y="329184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7" name="Oval 1116">
              <a:extLst>
                <a:ext uri="{FF2B5EF4-FFF2-40B4-BE49-F238E27FC236}">
                  <a16:creationId xmlns:a16="http://schemas.microsoft.com/office/drawing/2014/main" id="{65387BC9-FEA0-5FB6-E2D7-C1B6EDAB367C}"/>
                </a:ext>
              </a:extLst>
            </p:cNvPr>
            <p:cNvSpPr/>
            <p:nvPr/>
          </p:nvSpPr>
          <p:spPr bwMode="auto">
            <a:xfrm>
              <a:off x="3159721" y="317373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8" name="Oval 1117">
              <a:extLst>
                <a:ext uri="{FF2B5EF4-FFF2-40B4-BE49-F238E27FC236}">
                  <a16:creationId xmlns:a16="http://schemas.microsoft.com/office/drawing/2014/main" id="{CB19247B-6E62-0599-95CB-CAFFB7929D8F}"/>
                </a:ext>
              </a:extLst>
            </p:cNvPr>
            <p:cNvSpPr/>
            <p:nvPr/>
          </p:nvSpPr>
          <p:spPr bwMode="auto">
            <a:xfrm>
              <a:off x="4626571" y="299958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9" name="Oval 1118">
              <a:extLst>
                <a:ext uri="{FF2B5EF4-FFF2-40B4-BE49-F238E27FC236}">
                  <a16:creationId xmlns:a16="http://schemas.microsoft.com/office/drawing/2014/main" id="{0C9A4CE6-7D2B-3EC5-9DBF-4C59AC3D588E}"/>
                </a:ext>
              </a:extLst>
            </p:cNvPr>
            <p:cNvSpPr/>
            <p:nvPr/>
          </p:nvSpPr>
          <p:spPr bwMode="auto">
            <a:xfrm>
              <a:off x="7979371" y="34072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0" name="Oval 1119">
              <a:extLst>
                <a:ext uri="{FF2B5EF4-FFF2-40B4-BE49-F238E27FC236}">
                  <a16:creationId xmlns:a16="http://schemas.microsoft.com/office/drawing/2014/main" id="{9E9AC713-A781-D4F9-90D7-A8C9714C2CA0}"/>
                </a:ext>
              </a:extLst>
            </p:cNvPr>
            <p:cNvSpPr/>
            <p:nvPr/>
          </p:nvSpPr>
          <p:spPr bwMode="auto">
            <a:xfrm>
              <a:off x="5681941" y="217281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1" name="Oval 1120">
              <a:extLst>
                <a:ext uri="{FF2B5EF4-FFF2-40B4-BE49-F238E27FC236}">
                  <a16:creationId xmlns:a16="http://schemas.microsoft.com/office/drawing/2014/main" id="{29602CCE-2FA7-A770-6F48-00F5A2B5A1F2}"/>
                </a:ext>
              </a:extLst>
            </p:cNvPr>
            <p:cNvSpPr/>
            <p:nvPr/>
          </p:nvSpPr>
          <p:spPr bwMode="auto">
            <a:xfrm>
              <a:off x="8905201" y="47331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BC24FD1D-39AF-5077-4E22-CFADB6DAAC1B}"/>
                </a:ext>
              </a:extLst>
            </p:cNvPr>
            <p:cNvSpPr/>
            <p:nvPr/>
          </p:nvSpPr>
          <p:spPr bwMode="auto">
            <a:xfrm>
              <a:off x="3994111" y="13433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14CCA327-441F-4D14-A5BD-661F6DE640A2}"/>
                </a:ext>
              </a:extLst>
            </p:cNvPr>
            <p:cNvSpPr txBox="1"/>
            <p:nvPr/>
          </p:nvSpPr>
          <p:spPr>
            <a:xfrm>
              <a:off x="2385305" y="1601499"/>
              <a:ext cx="8791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Lakehouse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SQL EP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41">
              <p14:nvContentPartPr>
                <p14:cNvPr id="1126" name="Ink 1125">
                  <a:extLst>
                    <a:ext uri="{FF2B5EF4-FFF2-40B4-BE49-F238E27FC236}">
                      <a16:creationId xmlns:a16="http://schemas.microsoft.com/office/drawing/2014/main" id="{785EBE32-5DC6-3348-73EA-5E5B57919FBF}"/>
                    </a:ext>
                  </a:extLst>
                </p14:cNvPr>
                <p14:cNvContentPartPr/>
                <p14:nvPr/>
              </p14:nvContentPartPr>
              <p14:xfrm>
                <a:off x="4612524" y="2017421"/>
                <a:ext cx="393480" cy="185040"/>
              </p14:xfrm>
            </p:contentPart>
          </mc:Choice>
          <mc:Fallback xmlns="">
            <p:pic>
              <p:nvPicPr>
                <p:cNvPr id="1126" name="Ink 1125">
                  <a:extLst>
                    <a:ext uri="{FF2B5EF4-FFF2-40B4-BE49-F238E27FC236}">
                      <a16:creationId xmlns:a16="http://schemas.microsoft.com/office/drawing/2014/main" id="{785EBE32-5DC6-3348-73EA-5E5B57919FBF}"/>
                    </a:ext>
                  </a:extLst>
                </p:cNvPr>
                <p:cNvPicPr/>
                <p:nvPr/>
              </p:nvPicPr>
              <p:blipFill>
                <a:blip r:embed="rId42"/>
                <a:stretch>
                  <a:fillRect/>
                </a:stretch>
              </p:blipFill>
              <p:spPr>
                <a:xfrm>
                  <a:off x="4606044" y="2011301"/>
                  <a:ext cx="4060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28" name="Ink 1127">
                  <a:extLst>
                    <a:ext uri="{FF2B5EF4-FFF2-40B4-BE49-F238E27FC236}">
                      <a16:creationId xmlns:a16="http://schemas.microsoft.com/office/drawing/2014/main" id="{B6B211F2-39A1-F9FB-B97A-0AC523F8463A}"/>
                    </a:ext>
                  </a:extLst>
                </p14:cNvPr>
                <p14:cNvContentPartPr/>
                <p14:nvPr/>
              </p14:nvContentPartPr>
              <p14:xfrm>
                <a:off x="7840528" y="2339535"/>
                <a:ext cx="324720" cy="880560"/>
              </p14:xfrm>
            </p:contentPart>
          </mc:Choice>
          <mc:Fallback xmlns="">
            <p:pic>
              <p:nvPicPr>
                <p:cNvPr id="1128" name="Ink 1127">
                  <a:extLst>
                    <a:ext uri="{FF2B5EF4-FFF2-40B4-BE49-F238E27FC236}">
                      <a16:creationId xmlns:a16="http://schemas.microsoft.com/office/drawing/2014/main" id="{B6B211F2-39A1-F9FB-B97A-0AC523F8463A}"/>
                    </a:ext>
                  </a:extLst>
                </p:cNvPr>
                <p:cNvPicPr/>
                <p:nvPr/>
              </p:nvPicPr>
              <p:blipFill>
                <a:blip r:embed="rId44"/>
                <a:stretch>
                  <a:fillRect/>
                </a:stretch>
              </p:blipFill>
              <p:spPr>
                <a:xfrm>
                  <a:off x="7834408" y="2333055"/>
                  <a:ext cx="337320" cy="892800"/>
                </a:xfrm>
                <a:prstGeom prst="rect">
                  <a:avLst/>
                </a:prstGeom>
              </p:spPr>
            </p:pic>
          </mc:Fallback>
        </mc:AlternateContent>
        <p:sp>
          <p:nvSpPr>
            <p:cNvPr id="1129" name="TextBox 1128">
              <a:extLst>
                <a:ext uri="{FF2B5EF4-FFF2-40B4-BE49-F238E27FC236}">
                  <a16:creationId xmlns:a16="http://schemas.microsoft.com/office/drawing/2014/main" id="{428BF85A-23E8-81BF-A386-C150A68A8A96}"/>
                </a:ext>
              </a:extLst>
            </p:cNvPr>
            <p:cNvSpPr txBox="1"/>
            <p:nvPr/>
          </p:nvSpPr>
          <p:spPr>
            <a:xfrm>
              <a:off x="3893497" y="2175513"/>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131" name="Picture 1130" descr="GitHub Copilot icon PNG and vector files (svg, eps) - Brandlogos.net">
              <a:extLst>
                <a:ext uri="{FF2B5EF4-FFF2-40B4-BE49-F238E27FC236}">
                  <a16:creationId xmlns:a16="http://schemas.microsoft.com/office/drawing/2014/main" id="{5D64FD42-70F9-D3FE-0754-BEBF9877B0EE}"/>
                </a:ext>
              </a:extLst>
            </p:cNvPr>
            <p:cNvPicPr>
              <a:picLocks noChangeAspect="1"/>
            </p:cNvPicPr>
            <p:nvPr/>
          </p:nvPicPr>
          <p:blipFill>
            <a:blip r:embed="rId45"/>
            <a:stretch>
              <a:fillRect/>
            </a:stretch>
          </p:blipFill>
          <p:spPr>
            <a:xfrm>
              <a:off x="7895784" y="2001486"/>
              <a:ext cx="446695" cy="371664"/>
            </a:xfrm>
            <a:prstGeom prst="rect">
              <a:avLst/>
            </a:prstGeom>
          </p:spPr>
        </p:pic>
        <p:sp>
          <p:nvSpPr>
            <p:cNvPr id="1132" name="TextBox 1131">
              <a:extLst>
                <a:ext uri="{FF2B5EF4-FFF2-40B4-BE49-F238E27FC236}">
                  <a16:creationId xmlns:a16="http://schemas.microsoft.com/office/drawing/2014/main" id="{CB61BA76-5CD4-E3C8-D452-6B4C8BC198C2}"/>
                </a:ext>
              </a:extLst>
            </p:cNvPr>
            <p:cNvSpPr txBox="1"/>
            <p:nvPr/>
          </p:nvSpPr>
          <p:spPr>
            <a:xfrm>
              <a:off x="8382758" y="2023996"/>
              <a:ext cx="2561152"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Observed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impersonation</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33" name="TextBox 1132">
              <a:extLst>
                <a:ext uri="{FF2B5EF4-FFF2-40B4-BE49-F238E27FC236}">
                  <a16:creationId xmlns:a16="http://schemas.microsoft.com/office/drawing/2014/main" id="{94CDB55C-8299-10A0-3BBB-94C6D233BE60}"/>
                </a:ext>
              </a:extLst>
            </p:cNvPr>
            <p:cNvSpPr txBox="1"/>
            <p:nvPr/>
          </p:nvSpPr>
          <p:spPr>
            <a:xfrm>
              <a:off x="6677448" y="678990"/>
              <a:ext cx="2561152"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Highly flexible rules engine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34" name="Oval 1133">
              <a:extLst>
                <a:ext uri="{FF2B5EF4-FFF2-40B4-BE49-F238E27FC236}">
                  <a16:creationId xmlns:a16="http://schemas.microsoft.com/office/drawing/2014/main" id="{E580D057-AE83-B0B7-455B-0D1600BCC847}"/>
                </a:ext>
              </a:extLst>
            </p:cNvPr>
            <p:cNvSpPr/>
            <p:nvPr/>
          </p:nvSpPr>
          <p:spPr bwMode="auto">
            <a:xfrm>
              <a:off x="7127767" y="8934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36" name="TextBox 1135">
              <a:extLst>
                <a:ext uri="{FF2B5EF4-FFF2-40B4-BE49-F238E27FC236}">
                  <a16:creationId xmlns:a16="http://schemas.microsoft.com/office/drawing/2014/main" id="{57D76FB5-F649-361A-2DB4-D71F0C2330D4}"/>
                </a:ext>
              </a:extLst>
            </p:cNvPr>
            <p:cNvSpPr txBox="1"/>
            <p:nvPr/>
          </p:nvSpPr>
          <p:spPr>
            <a:xfrm>
              <a:off x="7010463" y="8606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10</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1141" name="Group 1140">
              <a:extLst>
                <a:ext uri="{FF2B5EF4-FFF2-40B4-BE49-F238E27FC236}">
                  <a16:creationId xmlns:a16="http://schemas.microsoft.com/office/drawing/2014/main" id="{A9196C7C-C6C4-C12C-C339-A931D65CE012}"/>
                </a:ext>
              </a:extLst>
            </p:cNvPr>
            <p:cNvGrpSpPr/>
            <p:nvPr/>
          </p:nvGrpSpPr>
          <p:grpSpPr>
            <a:xfrm>
              <a:off x="8131883" y="694987"/>
              <a:ext cx="390212" cy="215444"/>
              <a:chOff x="7162863" y="1013043"/>
              <a:chExt cx="390212" cy="215444"/>
            </a:xfrm>
          </p:grpSpPr>
          <p:sp>
            <p:nvSpPr>
              <p:cNvPr id="1139" name="Oval 1138">
                <a:extLst>
                  <a:ext uri="{FF2B5EF4-FFF2-40B4-BE49-F238E27FC236}">
                    <a16:creationId xmlns:a16="http://schemas.microsoft.com/office/drawing/2014/main" id="{EB116965-7D2B-0F34-38C8-8EED999D2B08}"/>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0" name="TextBox 1139">
                <a:extLst>
                  <a:ext uri="{FF2B5EF4-FFF2-40B4-BE49-F238E27FC236}">
                    <a16:creationId xmlns:a16="http://schemas.microsoft.com/office/drawing/2014/main" id="{5A93C340-DC93-BDAE-1D70-EFC52669FC62}"/>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2" name="Group 1141">
              <a:extLst>
                <a:ext uri="{FF2B5EF4-FFF2-40B4-BE49-F238E27FC236}">
                  <a16:creationId xmlns:a16="http://schemas.microsoft.com/office/drawing/2014/main" id="{E40B7F75-1B57-A61B-E635-20A995584B2B}"/>
                </a:ext>
              </a:extLst>
            </p:cNvPr>
            <p:cNvGrpSpPr/>
            <p:nvPr/>
          </p:nvGrpSpPr>
          <p:grpSpPr>
            <a:xfrm>
              <a:off x="9235695" y="812818"/>
              <a:ext cx="390212" cy="215444"/>
              <a:chOff x="7162863" y="1013043"/>
              <a:chExt cx="390212" cy="215444"/>
            </a:xfrm>
          </p:grpSpPr>
          <p:sp>
            <p:nvSpPr>
              <p:cNvPr id="1144" name="Oval 1143">
                <a:extLst>
                  <a:ext uri="{FF2B5EF4-FFF2-40B4-BE49-F238E27FC236}">
                    <a16:creationId xmlns:a16="http://schemas.microsoft.com/office/drawing/2014/main" id="{CB2189E1-DB27-51C9-CBF8-BA787C28BAB3}"/>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5" name="TextBox 1144">
                <a:extLst>
                  <a:ext uri="{FF2B5EF4-FFF2-40B4-BE49-F238E27FC236}">
                    <a16:creationId xmlns:a16="http://schemas.microsoft.com/office/drawing/2014/main" id="{162915C9-C181-C50A-8E44-2703C96437C5}"/>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6" name="Group 1145">
              <a:extLst>
                <a:ext uri="{FF2B5EF4-FFF2-40B4-BE49-F238E27FC236}">
                  <a16:creationId xmlns:a16="http://schemas.microsoft.com/office/drawing/2014/main" id="{42E9746A-951A-F5C7-1D53-5E5B5C7EC050}"/>
                </a:ext>
              </a:extLst>
            </p:cNvPr>
            <p:cNvGrpSpPr/>
            <p:nvPr/>
          </p:nvGrpSpPr>
          <p:grpSpPr>
            <a:xfrm>
              <a:off x="10854368" y="3545332"/>
              <a:ext cx="390212" cy="215444"/>
              <a:chOff x="7162863" y="1013043"/>
              <a:chExt cx="390212" cy="215444"/>
            </a:xfrm>
          </p:grpSpPr>
          <p:sp>
            <p:nvSpPr>
              <p:cNvPr id="1147" name="Oval 1146">
                <a:extLst>
                  <a:ext uri="{FF2B5EF4-FFF2-40B4-BE49-F238E27FC236}">
                    <a16:creationId xmlns:a16="http://schemas.microsoft.com/office/drawing/2014/main" id="{C72BE0F5-68C0-93FE-D276-157A08E3910B}"/>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8" name="TextBox 1147">
                <a:extLst>
                  <a:ext uri="{FF2B5EF4-FFF2-40B4-BE49-F238E27FC236}">
                    <a16:creationId xmlns:a16="http://schemas.microsoft.com/office/drawing/2014/main" id="{3B2EACA4-136C-3C57-56DA-2BFD7C097F9B}"/>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9" name="Group 1148">
              <a:extLst>
                <a:ext uri="{FF2B5EF4-FFF2-40B4-BE49-F238E27FC236}">
                  <a16:creationId xmlns:a16="http://schemas.microsoft.com/office/drawing/2014/main" id="{7B9BE319-133F-B155-6D83-8DBC6ECB5EDC}"/>
                </a:ext>
              </a:extLst>
            </p:cNvPr>
            <p:cNvGrpSpPr/>
            <p:nvPr/>
          </p:nvGrpSpPr>
          <p:grpSpPr>
            <a:xfrm>
              <a:off x="10717008" y="1218395"/>
              <a:ext cx="390212" cy="215444"/>
              <a:chOff x="7162863" y="1013043"/>
              <a:chExt cx="390212" cy="215444"/>
            </a:xfrm>
          </p:grpSpPr>
          <p:sp>
            <p:nvSpPr>
              <p:cNvPr id="1150" name="Oval 1149">
                <a:extLst>
                  <a:ext uri="{FF2B5EF4-FFF2-40B4-BE49-F238E27FC236}">
                    <a16:creationId xmlns:a16="http://schemas.microsoft.com/office/drawing/2014/main" id="{41277D16-FCB7-6192-3EA7-D28F172151A4}"/>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51" name="TextBox 1150">
                <a:extLst>
                  <a:ext uri="{FF2B5EF4-FFF2-40B4-BE49-F238E27FC236}">
                    <a16:creationId xmlns:a16="http://schemas.microsoft.com/office/drawing/2014/main" id="{D1C81642-C09E-65A5-D4D8-4F2D90AE439A}"/>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1172433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87CA5A6-E5A8-1B1A-72F4-A77F56AEC141}"/>
            </a:ext>
          </a:extLst>
        </p:cNvPr>
        <p:cNvGrpSpPr/>
        <p:nvPr/>
      </p:nvGrpSpPr>
      <p:grpSpPr>
        <a:xfrm>
          <a:off x="0" y="0"/>
          <a:ext cx="0" cy="0"/>
          <a:chOff x="0" y="0"/>
          <a:chExt cx="0" cy="0"/>
        </a:xfrm>
      </p:grpSpPr>
      <p:grpSp>
        <p:nvGrpSpPr>
          <p:cNvPr id="16" name="Group 15">
            <a:extLst>
              <a:ext uri="{FF2B5EF4-FFF2-40B4-BE49-F238E27FC236}">
                <a16:creationId xmlns:a16="http://schemas.microsoft.com/office/drawing/2014/main" id="{824C2753-B817-2ECA-94FF-E9A0192BA808}"/>
              </a:ext>
            </a:extLst>
          </p:cNvPr>
          <p:cNvGrpSpPr/>
          <p:nvPr/>
        </p:nvGrpSpPr>
        <p:grpSpPr>
          <a:xfrm>
            <a:off x="618066" y="1121833"/>
            <a:ext cx="5329767" cy="3777827"/>
            <a:chOff x="618066" y="1121833"/>
            <a:chExt cx="5329767" cy="3777827"/>
          </a:xfrm>
        </p:grpSpPr>
        <p:sp>
          <p:nvSpPr>
            <p:cNvPr id="3" name="Rectangle 2">
              <a:extLst>
                <a:ext uri="{FF2B5EF4-FFF2-40B4-BE49-F238E27FC236}">
                  <a16:creationId xmlns:a16="http://schemas.microsoft.com/office/drawing/2014/main" id="{CCE923E9-B031-A20A-597F-67A35921083C}"/>
                </a:ext>
              </a:extLst>
            </p:cNvPr>
            <p:cNvSpPr/>
            <p:nvPr/>
          </p:nvSpPr>
          <p:spPr bwMode="auto">
            <a:xfrm>
              <a:off x="618066" y="1121833"/>
              <a:ext cx="5329767" cy="3777827"/>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55F4B716-046C-07AC-39A2-8519D0A5B4F5}"/>
                </a:ext>
              </a:extLst>
            </p:cNvPr>
            <p:cNvPicPr>
              <a:picLocks noChangeAspect="1"/>
            </p:cNvPicPr>
            <p:nvPr/>
          </p:nvPicPr>
          <p:blipFill>
            <a:blip r:embed="rId3"/>
            <a:stretch>
              <a:fillRect/>
            </a:stretch>
          </p:blipFill>
          <p:spPr>
            <a:xfrm>
              <a:off x="901032" y="1351465"/>
              <a:ext cx="4823112" cy="2831088"/>
            </a:xfrm>
            <a:prstGeom prst="rect">
              <a:avLst/>
            </a:prstGeom>
          </p:spPr>
        </p:pic>
        <p:sp>
          <p:nvSpPr>
            <p:cNvPr id="11" name="Rectangle 10">
              <a:extLst>
                <a:ext uri="{FF2B5EF4-FFF2-40B4-BE49-F238E27FC236}">
                  <a16:creationId xmlns:a16="http://schemas.microsoft.com/office/drawing/2014/main" id="{5B537585-3858-8443-0F96-8245B6B0C07F}"/>
                </a:ext>
              </a:extLst>
            </p:cNvPr>
            <p:cNvSpPr/>
            <p:nvPr/>
          </p:nvSpPr>
          <p:spPr bwMode="auto">
            <a:xfrm>
              <a:off x="4437888" y="1432560"/>
              <a:ext cx="1139952" cy="2743200"/>
            </a:xfrm>
            <a:prstGeom prst="rect">
              <a:avLst/>
            </a:prstGeom>
            <a:noFill/>
            <a:ln w="381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045146DA-AC31-3CC5-4E51-6DCAC6D2E8B5}"/>
                </a:ext>
              </a:extLst>
            </p:cNvPr>
            <p:cNvSpPr txBox="1"/>
            <p:nvPr/>
          </p:nvSpPr>
          <p:spPr>
            <a:xfrm>
              <a:off x="3045298" y="4256855"/>
              <a:ext cx="2561152" cy="461665"/>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Incidents that are mostly similar, but cannot be bucketed without human intervention, RegEx or NLP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5828117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0FD947E-FD5F-140F-4F26-532B3D4E263E}"/>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D172363-BB43-B5D6-0263-BD39A6211FB1}"/>
              </a:ext>
            </a:extLst>
          </p:cNvPr>
          <p:cNvGrpSpPr/>
          <p:nvPr/>
        </p:nvGrpSpPr>
        <p:grpSpPr>
          <a:xfrm>
            <a:off x="618066" y="1121833"/>
            <a:ext cx="10527454" cy="4334087"/>
            <a:chOff x="618066" y="1121833"/>
            <a:chExt cx="10527454" cy="4334087"/>
          </a:xfrm>
        </p:grpSpPr>
        <p:sp>
          <p:nvSpPr>
            <p:cNvPr id="3" name="Rectangle 2">
              <a:extLst>
                <a:ext uri="{FF2B5EF4-FFF2-40B4-BE49-F238E27FC236}">
                  <a16:creationId xmlns:a16="http://schemas.microsoft.com/office/drawing/2014/main" id="{02C753EE-437D-4D01-5202-96C06958ED13}"/>
                </a:ext>
              </a:extLst>
            </p:cNvPr>
            <p:cNvSpPr/>
            <p:nvPr/>
          </p:nvSpPr>
          <p:spPr bwMode="auto">
            <a:xfrm>
              <a:off x="618066" y="1121833"/>
              <a:ext cx="10527454" cy="4334087"/>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8889660D-6D3D-82D4-9060-D41BF26FA7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7080" y="1295490"/>
              <a:ext cx="10287000" cy="3515341"/>
            </a:xfrm>
            <a:prstGeom prst="rect">
              <a:avLst/>
            </a:prstGeom>
          </p:spPr>
        </p:pic>
        <p:sp>
          <p:nvSpPr>
            <p:cNvPr id="5" name="TextBox 4">
              <a:extLst>
                <a:ext uri="{FF2B5EF4-FFF2-40B4-BE49-F238E27FC236}">
                  <a16:creationId xmlns:a16="http://schemas.microsoft.com/office/drawing/2014/main" id="{2DD33AB2-1E28-D079-F6E8-954559DB322C}"/>
                </a:ext>
              </a:extLst>
            </p:cNvPr>
            <p:cNvSpPr txBox="1"/>
            <p:nvPr/>
          </p:nvSpPr>
          <p:spPr>
            <a:xfrm>
              <a:off x="1620520" y="4979488"/>
              <a:ext cx="804164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Bucketing allows us to significantly reduce the volume of unique incidents that can be batch assigned with high confidence. The more incidents you have open, the more effective the bucketing is.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7DF60E14-8E83-A351-8C39-669CD7D00F81}"/>
                </a:ext>
              </a:extLst>
            </p:cNvPr>
            <p:cNvSpPr/>
            <p:nvPr/>
          </p:nvSpPr>
          <p:spPr bwMode="auto">
            <a:xfrm>
              <a:off x="886968" y="1425448"/>
              <a:ext cx="1978152" cy="296672"/>
            </a:xfrm>
            <a:prstGeom prst="rect">
              <a:avLst/>
            </a:prstGeom>
            <a:noFill/>
            <a:ln w="381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01823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157AB075-85AB-D31E-D5E3-FDA620F3AE4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057846-3779-44B0-CF29-C5677D779F7F}"/>
              </a:ext>
            </a:extLst>
          </p:cNvPr>
          <p:cNvGrpSpPr/>
          <p:nvPr/>
        </p:nvGrpSpPr>
        <p:grpSpPr>
          <a:xfrm>
            <a:off x="365760" y="0"/>
            <a:ext cx="10808514" cy="5999163"/>
            <a:chOff x="365760" y="0"/>
            <a:chExt cx="10808514" cy="5999163"/>
          </a:xfrm>
        </p:grpSpPr>
        <p:sp>
          <p:nvSpPr>
            <p:cNvPr id="12" name="Rectangle 11">
              <a:extLst>
                <a:ext uri="{FF2B5EF4-FFF2-40B4-BE49-F238E27FC236}">
                  <a16:creationId xmlns:a16="http://schemas.microsoft.com/office/drawing/2014/main" id="{E7FE4939-60B5-0C45-FF0A-DACF311B8C9D}"/>
                </a:ext>
              </a:extLst>
            </p:cNvPr>
            <p:cNvSpPr/>
            <p:nvPr/>
          </p:nvSpPr>
          <p:spPr bwMode="auto">
            <a:xfrm>
              <a:off x="365760" y="0"/>
              <a:ext cx="10808514" cy="5999163"/>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248C574B-7C4D-99D0-2BC0-8825236F9550}"/>
                </a:ext>
              </a:extLst>
            </p:cNvPr>
            <p:cNvPicPr>
              <a:picLocks noChangeAspect="1"/>
            </p:cNvPicPr>
            <p:nvPr/>
          </p:nvPicPr>
          <p:blipFill>
            <a:blip r:embed="rId3"/>
            <a:stretch>
              <a:fillRect/>
            </a:stretch>
          </p:blipFill>
          <p:spPr>
            <a:xfrm>
              <a:off x="1078051" y="213201"/>
              <a:ext cx="9907129" cy="5572760"/>
            </a:xfrm>
            <a:prstGeom prst="rect">
              <a:avLst/>
            </a:prstGeom>
          </p:spPr>
        </p:pic>
        <p:sp>
          <p:nvSpPr>
            <p:cNvPr id="14" name="Rectangle 13">
              <a:extLst>
                <a:ext uri="{FF2B5EF4-FFF2-40B4-BE49-F238E27FC236}">
                  <a16:creationId xmlns:a16="http://schemas.microsoft.com/office/drawing/2014/main" id="{8784BD6A-2070-005D-0586-501C868B9B66}"/>
                </a:ext>
              </a:extLst>
            </p:cNvPr>
            <p:cNvSpPr/>
            <p:nvPr/>
          </p:nvSpPr>
          <p:spPr bwMode="auto">
            <a:xfrm>
              <a:off x="1161288" y="1681480"/>
              <a:ext cx="570992" cy="2062480"/>
            </a:xfrm>
            <a:prstGeom prst="rect">
              <a:avLst/>
            </a:prstGeom>
            <a:noFill/>
            <a:ln w="381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E3AB2BD2-8099-0414-6A00-9459E4E452B1}"/>
                </a:ext>
              </a:extLst>
            </p:cNvPr>
            <p:cNvSpPr txBox="1"/>
            <p:nvPr/>
          </p:nvSpPr>
          <p:spPr>
            <a:xfrm>
              <a:off x="436880" y="2619791"/>
              <a:ext cx="529900"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Incident owners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93DD7F9A-E9DB-C5CF-2E85-56160ECFAE8B}"/>
                </a:ext>
              </a:extLst>
            </p:cNvPr>
            <p:cNvSpPr txBox="1"/>
            <p:nvPr/>
          </p:nvSpPr>
          <p:spPr>
            <a:xfrm>
              <a:off x="4719320" y="577631"/>
              <a:ext cx="20167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Incident Buckets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CB01E07A-39E6-CE09-767A-9D9507C245D5}"/>
                </a:ext>
              </a:extLst>
            </p:cNvPr>
            <p:cNvSpPr txBox="1"/>
            <p:nvPr/>
          </p:nvSpPr>
          <p:spPr>
            <a:xfrm>
              <a:off x="8808720" y="3513871"/>
              <a:ext cx="2016760"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Bucket heatmap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422080894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878ACA-F488-1FEA-9305-280680645DD6}"/>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627F23D5-024B-0D74-03C5-CF1286136D67}"/>
              </a:ext>
            </a:extLst>
          </p:cNvPr>
          <p:cNvGrpSpPr/>
          <p:nvPr/>
        </p:nvGrpSpPr>
        <p:grpSpPr>
          <a:xfrm>
            <a:off x="-1" y="-1"/>
            <a:ext cx="12252325" cy="5999164"/>
            <a:chOff x="-1" y="-1"/>
            <a:chExt cx="12252325" cy="5999164"/>
          </a:xfrm>
        </p:grpSpPr>
        <p:sp>
          <p:nvSpPr>
            <p:cNvPr id="12" name="Rectangle 11">
              <a:extLst>
                <a:ext uri="{FF2B5EF4-FFF2-40B4-BE49-F238E27FC236}">
                  <a16:creationId xmlns:a16="http://schemas.microsoft.com/office/drawing/2014/main" id="{51A97D4C-ED66-7CB5-B9C9-0D36AC592515}"/>
                </a:ext>
              </a:extLst>
            </p:cNvPr>
            <p:cNvSpPr/>
            <p:nvPr/>
          </p:nvSpPr>
          <p:spPr bwMode="auto">
            <a:xfrm>
              <a:off x="-1" y="-1"/>
              <a:ext cx="12252325" cy="5999163"/>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437672D7-A261-4E25-8FD6-251E735445A2}"/>
                </a:ext>
              </a:extLst>
            </p:cNvPr>
            <p:cNvPicPr>
              <a:picLocks noChangeAspect="1"/>
            </p:cNvPicPr>
            <p:nvPr/>
          </p:nvPicPr>
          <p:blipFill>
            <a:blip r:embed="rId3"/>
            <a:stretch>
              <a:fillRect/>
            </a:stretch>
          </p:blipFill>
          <p:spPr>
            <a:xfrm>
              <a:off x="810799" y="0"/>
              <a:ext cx="10630727" cy="5999163"/>
            </a:xfrm>
            <a:prstGeom prst="rect">
              <a:avLst/>
            </a:prstGeom>
          </p:spPr>
        </p:pic>
        <p:sp>
          <p:nvSpPr>
            <p:cNvPr id="4" name="Rectangle 3">
              <a:extLst>
                <a:ext uri="{FF2B5EF4-FFF2-40B4-BE49-F238E27FC236}">
                  <a16:creationId xmlns:a16="http://schemas.microsoft.com/office/drawing/2014/main" id="{360CC6BA-B25E-77E4-2984-3B27B80674E3}"/>
                </a:ext>
              </a:extLst>
            </p:cNvPr>
            <p:cNvSpPr/>
            <p:nvPr/>
          </p:nvSpPr>
          <p:spPr bwMode="auto">
            <a:xfrm>
              <a:off x="5372608" y="208280"/>
              <a:ext cx="4711192" cy="736600"/>
            </a:xfrm>
            <a:prstGeom prst="rect">
              <a:avLst/>
            </a:prstGeom>
            <a:noFill/>
            <a:ln w="381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F0CBF87B-E882-4929-CEDB-F85043D9C346}"/>
                </a:ext>
              </a:extLst>
            </p:cNvPr>
            <p:cNvSpPr txBox="1"/>
            <p:nvPr/>
          </p:nvSpPr>
          <p:spPr>
            <a:xfrm>
              <a:off x="8585200" y="27196"/>
              <a:ext cx="1215700"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Super flaky incidents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EC038A1E-9FE1-F31B-2F25-C7FD6AD7ECBA}"/>
                </a:ext>
              </a:extLst>
            </p:cNvPr>
            <p:cNvSpPr/>
            <p:nvPr/>
          </p:nvSpPr>
          <p:spPr bwMode="auto">
            <a:xfrm>
              <a:off x="6126162" y="3251200"/>
              <a:ext cx="584518" cy="396240"/>
            </a:xfrm>
            <a:prstGeom prst="rect">
              <a:avLst/>
            </a:prstGeom>
            <a:noFill/>
            <a:ln w="381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5B64EE8-0CDB-1E24-5369-735C5E14D9A1}"/>
                </a:ext>
              </a:extLst>
            </p:cNvPr>
            <p:cNvSpPr txBox="1"/>
            <p:nvPr/>
          </p:nvSpPr>
          <p:spPr>
            <a:xfrm>
              <a:off x="5422074" y="3020368"/>
              <a:ext cx="1215700"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Actual outages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FBC20BE-C230-74CE-A21E-A9C09C3405B6}"/>
                    </a:ext>
                  </a:extLst>
                </p14:cNvPr>
                <p14:cNvContentPartPr/>
                <p14:nvPr/>
              </p14:nvContentPartPr>
              <p14:xfrm>
                <a:off x="1211680" y="1711800"/>
                <a:ext cx="826200" cy="498240"/>
              </p14:xfrm>
            </p:contentPart>
          </mc:Choice>
          <mc:Fallback>
            <p:pic>
              <p:nvPicPr>
                <p:cNvPr id="9" name="Ink 8">
                  <a:extLst>
                    <a:ext uri="{FF2B5EF4-FFF2-40B4-BE49-F238E27FC236}">
                      <a16:creationId xmlns:a16="http://schemas.microsoft.com/office/drawing/2014/main" id="{0FBC20BE-C230-74CE-A21E-A9C09C3405B6}"/>
                    </a:ext>
                  </a:extLst>
                </p:cNvPr>
                <p:cNvPicPr/>
                <p:nvPr/>
              </p:nvPicPr>
              <p:blipFill>
                <a:blip r:embed="rId5"/>
                <a:stretch>
                  <a:fillRect/>
                </a:stretch>
              </p:blipFill>
              <p:spPr>
                <a:xfrm>
                  <a:off x="1193680" y="1694160"/>
                  <a:ext cx="861840" cy="5338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F4789277-536B-BC01-DF22-42829FAB0C9C}"/>
                    </a:ext>
                  </a:extLst>
                </p14:cNvPr>
                <p14:cNvContentPartPr/>
                <p14:nvPr/>
              </p14:nvContentPartPr>
              <p14:xfrm>
                <a:off x="9311320" y="5119920"/>
                <a:ext cx="763920" cy="432720"/>
              </p14:xfrm>
            </p:contentPart>
          </mc:Choice>
          <mc:Fallback>
            <p:pic>
              <p:nvPicPr>
                <p:cNvPr id="10" name="Ink 9">
                  <a:extLst>
                    <a:ext uri="{FF2B5EF4-FFF2-40B4-BE49-F238E27FC236}">
                      <a16:creationId xmlns:a16="http://schemas.microsoft.com/office/drawing/2014/main" id="{F4789277-536B-BC01-DF22-42829FAB0C9C}"/>
                    </a:ext>
                  </a:extLst>
                </p:cNvPr>
                <p:cNvPicPr/>
                <p:nvPr/>
              </p:nvPicPr>
              <p:blipFill>
                <a:blip r:embed="rId7"/>
                <a:stretch>
                  <a:fillRect/>
                </a:stretch>
              </p:blipFill>
              <p:spPr>
                <a:xfrm>
                  <a:off x="9293680" y="5101920"/>
                  <a:ext cx="799560" cy="468360"/>
                </a:xfrm>
                <a:prstGeom prst="rect">
                  <a:avLst/>
                </a:prstGeom>
              </p:spPr>
            </p:pic>
          </mc:Fallback>
        </mc:AlternateContent>
        <p:sp>
          <p:nvSpPr>
            <p:cNvPr id="11" name="TextBox 10">
              <a:extLst>
                <a:ext uri="{FF2B5EF4-FFF2-40B4-BE49-F238E27FC236}">
                  <a16:creationId xmlns:a16="http://schemas.microsoft.com/office/drawing/2014/main" id="{5AE4BA17-E1C9-0612-75CE-C365C2ADFDE5}"/>
                </a:ext>
              </a:extLst>
            </p:cNvPr>
            <p:cNvSpPr txBox="1"/>
            <p:nvPr/>
          </p:nvSpPr>
          <p:spPr>
            <a:xfrm>
              <a:off x="594360" y="1960920"/>
              <a:ext cx="529900"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Incident buckets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650249E6-95AC-BD47-EADB-6FC0EF5BEFF4}"/>
                </a:ext>
              </a:extLst>
            </p:cNvPr>
            <p:cNvSpPr txBox="1"/>
            <p:nvPr/>
          </p:nvSpPr>
          <p:spPr>
            <a:xfrm>
              <a:off x="7843520" y="5537497"/>
              <a:ext cx="1413820"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Incident owners determined via ML</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28590249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6"/>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8">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8">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0"/>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2">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4993</TotalTime>
  <Words>4040</Words>
  <Application>Microsoft Office PowerPoint</Application>
  <PresentationFormat>Custom</PresentationFormat>
  <Paragraphs>1130</Paragraphs>
  <Slides>58</Slides>
  <Notes>44</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58</vt:i4>
      </vt:variant>
    </vt:vector>
  </HeadingPairs>
  <TitlesOfParts>
    <vt:vector size="77"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465</cp:revision>
  <dcterms:created xsi:type="dcterms:W3CDTF">2020-08-03T14:18:30Z</dcterms:created>
  <dcterms:modified xsi:type="dcterms:W3CDTF">2026-02-28T21:21:02Z</dcterms:modified>
</cp:coreProperties>
</file>